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71" r:id="rId5"/>
    <p:sldId id="260" r:id="rId6"/>
    <p:sldId id="272" r:id="rId7"/>
    <p:sldId id="269" r:id="rId8"/>
    <p:sldId id="309" r:id="rId9"/>
    <p:sldId id="310" r:id="rId10"/>
    <p:sldId id="306" r:id="rId11"/>
    <p:sldId id="274" r:id="rId12"/>
    <p:sldId id="262" r:id="rId13"/>
    <p:sldId id="275" r:id="rId14"/>
    <p:sldId id="276" r:id="rId15"/>
    <p:sldId id="307" r:id="rId16"/>
    <p:sldId id="279" r:id="rId17"/>
    <p:sldId id="280" r:id="rId18"/>
    <p:sldId id="312" r:id="rId19"/>
    <p:sldId id="281" r:id="rId20"/>
    <p:sldId id="290" r:id="rId21"/>
    <p:sldId id="293" r:id="rId22"/>
    <p:sldId id="294" r:id="rId23"/>
    <p:sldId id="292" r:id="rId24"/>
    <p:sldId id="311" r:id="rId25"/>
    <p:sldId id="302" r:id="rId26"/>
    <p:sldId id="263" r:id="rId27"/>
    <p:sldId id="288" r:id="rId28"/>
    <p:sldId id="295" r:id="rId29"/>
    <p:sldId id="299" r:id="rId30"/>
    <p:sldId id="297" r:id="rId31"/>
    <p:sldId id="298" r:id="rId32"/>
    <p:sldId id="305" r:id="rId33"/>
    <p:sldId id="303" r:id="rId34"/>
    <p:sldId id="286" r:id="rId35"/>
    <p:sldId id="300" r:id="rId36"/>
    <p:sldId id="301" r:id="rId37"/>
    <p:sldId id="287" r:id="rId38"/>
    <p:sldId id="264" r:id="rId39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657"/>
    <a:srgbClr val="F2F2F2"/>
    <a:srgbClr val="014067"/>
    <a:srgbClr val="3F3F3F"/>
    <a:srgbClr val="014E7D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74" autoAdjust="0"/>
  </p:normalViewPr>
  <p:slideViewPr>
    <p:cSldViewPr snapToGrid="0" showGuides="1">
      <p:cViewPr varScale="1">
        <p:scale>
          <a:sx n="62" d="100"/>
          <a:sy n="62" d="100"/>
        </p:scale>
        <p:origin x="792" y="56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6.png"/><Relationship Id="rId7" Type="http://schemas.openxmlformats.org/officeDocument/2006/relationships/image" Target="../media/image4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46.png"/><Relationship Id="rId7" Type="http://schemas.openxmlformats.org/officeDocument/2006/relationships/image" Target="../media/image4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6D37B1-DD67-4941-8D94-683D8551B79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7ECCE-A774-44D0-BACD-885D38D46814}">
      <dgm:prSet/>
      <dgm:spPr/>
      <dgm:t>
        <a:bodyPr/>
        <a:lstStyle/>
        <a:p>
          <a:r>
            <a:rPr lang="en-US"/>
            <a:t>Dataset was very clean, only had NaN values in Age column (0.5%). Filled these with the mean.</a:t>
          </a:r>
        </a:p>
      </dgm:t>
    </dgm:pt>
    <dgm:pt modelId="{D48ED9AE-86A6-432F-B5B2-64F43560B388}" type="parTrans" cxnId="{BDDE63BA-50B0-4DAE-B719-4844C7AD2167}">
      <dgm:prSet/>
      <dgm:spPr/>
      <dgm:t>
        <a:bodyPr/>
        <a:lstStyle/>
        <a:p>
          <a:endParaRPr lang="en-US"/>
        </a:p>
      </dgm:t>
    </dgm:pt>
    <dgm:pt modelId="{394ACE34-995A-48C7-84F2-864298597C1E}" type="sibTrans" cxnId="{BDDE63BA-50B0-4DAE-B719-4844C7AD2167}">
      <dgm:prSet/>
      <dgm:spPr/>
      <dgm:t>
        <a:bodyPr/>
        <a:lstStyle/>
        <a:p>
          <a:endParaRPr lang="en-US"/>
        </a:p>
      </dgm:t>
    </dgm:pt>
    <dgm:pt modelId="{CCB4DF05-1D7D-47DB-A6EB-E99CF2B053D6}">
      <dgm:prSet/>
      <dgm:spPr/>
      <dgm:t>
        <a:bodyPr/>
        <a:lstStyle/>
        <a:p>
          <a:r>
            <a:rPr lang="en-US" dirty="0"/>
            <a:t>Resized images to be more manageable (100x75 pixels)</a:t>
          </a:r>
        </a:p>
      </dgm:t>
    </dgm:pt>
    <dgm:pt modelId="{5A131349-1CEA-4981-A449-D40DB90C47C0}" type="parTrans" cxnId="{9F2E68BC-0169-46D6-8A6E-08447C419916}">
      <dgm:prSet/>
      <dgm:spPr/>
      <dgm:t>
        <a:bodyPr/>
        <a:lstStyle/>
        <a:p>
          <a:endParaRPr lang="en-US"/>
        </a:p>
      </dgm:t>
    </dgm:pt>
    <dgm:pt modelId="{1A525717-543E-49FC-8208-FD808EB5DD48}" type="sibTrans" cxnId="{9F2E68BC-0169-46D6-8A6E-08447C419916}">
      <dgm:prSet/>
      <dgm:spPr/>
      <dgm:t>
        <a:bodyPr/>
        <a:lstStyle/>
        <a:p>
          <a:endParaRPr lang="en-US"/>
        </a:p>
      </dgm:t>
    </dgm:pt>
    <dgm:pt modelId="{4FB4DDD3-1809-4A69-AD28-53C627EDD69E}">
      <dgm:prSet/>
      <dgm:spPr/>
      <dgm:t>
        <a:bodyPr/>
        <a:lstStyle/>
        <a:p>
          <a:r>
            <a:rPr lang="en-US"/>
            <a:t>Train/Validation/Test split</a:t>
          </a:r>
        </a:p>
      </dgm:t>
    </dgm:pt>
    <dgm:pt modelId="{F86BEE5A-381E-48E2-AF94-1AE4FF0D0BEE}" type="parTrans" cxnId="{1E5CC394-30D0-4BA2-B704-4BF5E998622D}">
      <dgm:prSet/>
      <dgm:spPr/>
      <dgm:t>
        <a:bodyPr/>
        <a:lstStyle/>
        <a:p>
          <a:endParaRPr lang="en-US"/>
        </a:p>
      </dgm:t>
    </dgm:pt>
    <dgm:pt modelId="{4BC43280-38C3-4BFC-A0F5-C6036168768A}" type="sibTrans" cxnId="{1E5CC394-30D0-4BA2-B704-4BF5E998622D}">
      <dgm:prSet/>
      <dgm:spPr/>
      <dgm:t>
        <a:bodyPr/>
        <a:lstStyle/>
        <a:p>
          <a:endParaRPr lang="en-US"/>
        </a:p>
      </dgm:t>
    </dgm:pt>
    <dgm:pt modelId="{8A412C41-60BC-4999-983D-22CF9CB511FD}">
      <dgm:prSet/>
      <dgm:spPr/>
      <dgm:t>
        <a:bodyPr/>
        <a:lstStyle/>
        <a:p>
          <a:r>
            <a:rPr lang="en-US"/>
            <a:t>Data Augmentation</a:t>
          </a:r>
        </a:p>
      </dgm:t>
    </dgm:pt>
    <dgm:pt modelId="{533FC8CF-FCE6-4BF1-A74A-7717C64F6255}" type="parTrans" cxnId="{BFF0FE4E-35DE-43D2-964E-3753B614C592}">
      <dgm:prSet/>
      <dgm:spPr/>
      <dgm:t>
        <a:bodyPr/>
        <a:lstStyle/>
        <a:p>
          <a:endParaRPr lang="en-US"/>
        </a:p>
      </dgm:t>
    </dgm:pt>
    <dgm:pt modelId="{B4364A40-355F-41CD-AA4C-E87CC16CE305}" type="sibTrans" cxnId="{BFF0FE4E-35DE-43D2-964E-3753B614C592}">
      <dgm:prSet/>
      <dgm:spPr/>
      <dgm:t>
        <a:bodyPr/>
        <a:lstStyle/>
        <a:p>
          <a:endParaRPr lang="en-US"/>
        </a:p>
      </dgm:t>
    </dgm:pt>
    <dgm:pt modelId="{AB05AA2B-50C8-48C9-9A4A-340A834BDCC9}" type="pres">
      <dgm:prSet presAssocID="{ED6D37B1-DD67-4941-8D94-683D8551B79B}" presName="root" presStyleCnt="0">
        <dgm:presLayoutVars>
          <dgm:dir/>
          <dgm:resizeHandles val="exact"/>
        </dgm:presLayoutVars>
      </dgm:prSet>
      <dgm:spPr/>
    </dgm:pt>
    <dgm:pt modelId="{5B2E4B6C-E786-4766-B9C5-EE6C2B143110}" type="pres">
      <dgm:prSet presAssocID="{3EB7ECCE-A774-44D0-BACD-885D38D46814}" presName="compNode" presStyleCnt="0"/>
      <dgm:spPr/>
    </dgm:pt>
    <dgm:pt modelId="{2BE3C40A-B487-4446-B1C2-9887BD9986DA}" type="pres">
      <dgm:prSet presAssocID="{3EB7ECCE-A774-44D0-BACD-885D38D46814}" presName="bgRect" presStyleLbl="bgShp" presStyleIdx="0" presStyleCnt="4"/>
      <dgm:spPr/>
    </dgm:pt>
    <dgm:pt modelId="{075F2DA4-3E7B-4BA4-817E-8396E19536AC}" type="pres">
      <dgm:prSet presAssocID="{3EB7ECCE-A774-44D0-BACD-885D38D468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6DE904-7F7F-40F4-83B3-CF7E5D53ADBB}" type="pres">
      <dgm:prSet presAssocID="{3EB7ECCE-A774-44D0-BACD-885D38D46814}" presName="spaceRect" presStyleCnt="0"/>
      <dgm:spPr/>
    </dgm:pt>
    <dgm:pt modelId="{2B82C374-9729-4BB4-B674-2C732A5097A2}" type="pres">
      <dgm:prSet presAssocID="{3EB7ECCE-A774-44D0-BACD-885D38D46814}" presName="parTx" presStyleLbl="revTx" presStyleIdx="0" presStyleCnt="4">
        <dgm:presLayoutVars>
          <dgm:chMax val="0"/>
          <dgm:chPref val="0"/>
        </dgm:presLayoutVars>
      </dgm:prSet>
      <dgm:spPr/>
    </dgm:pt>
    <dgm:pt modelId="{77939A5A-F193-4F08-8A40-B677B86B68A1}" type="pres">
      <dgm:prSet presAssocID="{394ACE34-995A-48C7-84F2-864298597C1E}" presName="sibTrans" presStyleCnt="0"/>
      <dgm:spPr/>
    </dgm:pt>
    <dgm:pt modelId="{DD3DED67-239B-46E8-8537-97520F156899}" type="pres">
      <dgm:prSet presAssocID="{CCB4DF05-1D7D-47DB-A6EB-E99CF2B053D6}" presName="compNode" presStyleCnt="0"/>
      <dgm:spPr/>
    </dgm:pt>
    <dgm:pt modelId="{A05104AA-3D1C-4E67-97CC-02F143502089}" type="pres">
      <dgm:prSet presAssocID="{CCB4DF05-1D7D-47DB-A6EB-E99CF2B053D6}" presName="bgRect" presStyleLbl="bgShp" presStyleIdx="1" presStyleCnt="4"/>
      <dgm:spPr/>
    </dgm:pt>
    <dgm:pt modelId="{3B4EE3CC-D971-4677-BC80-AF4A75423CF8}" type="pres">
      <dgm:prSet presAssocID="{CCB4DF05-1D7D-47DB-A6EB-E99CF2B053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3C340AB6-0670-4DEC-9D55-B7A9C4E03C1E}" type="pres">
      <dgm:prSet presAssocID="{CCB4DF05-1D7D-47DB-A6EB-E99CF2B053D6}" presName="spaceRect" presStyleCnt="0"/>
      <dgm:spPr/>
    </dgm:pt>
    <dgm:pt modelId="{72511DF9-E5F7-417D-96CC-00219C8F9C7A}" type="pres">
      <dgm:prSet presAssocID="{CCB4DF05-1D7D-47DB-A6EB-E99CF2B053D6}" presName="parTx" presStyleLbl="revTx" presStyleIdx="1" presStyleCnt="4">
        <dgm:presLayoutVars>
          <dgm:chMax val="0"/>
          <dgm:chPref val="0"/>
        </dgm:presLayoutVars>
      </dgm:prSet>
      <dgm:spPr/>
    </dgm:pt>
    <dgm:pt modelId="{08CBD0DF-6D76-4617-A0FD-3D0F77D51C5B}" type="pres">
      <dgm:prSet presAssocID="{1A525717-543E-49FC-8208-FD808EB5DD48}" presName="sibTrans" presStyleCnt="0"/>
      <dgm:spPr/>
    </dgm:pt>
    <dgm:pt modelId="{8030B681-417E-4807-8276-5863033754F5}" type="pres">
      <dgm:prSet presAssocID="{4FB4DDD3-1809-4A69-AD28-53C627EDD69E}" presName="compNode" presStyleCnt="0"/>
      <dgm:spPr/>
    </dgm:pt>
    <dgm:pt modelId="{4D38CFAA-1EDF-48D9-9BFB-A95762FB47A8}" type="pres">
      <dgm:prSet presAssocID="{4FB4DDD3-1809-4A69-AD28-53C627EDD69E}" presName="bgRect" presStyleLbl="bgShp" presStyleIdx="2" presStyleCnt="4"/>
      <dgm:spPr/>
    </dgm:pt>
    <dgm:pt modelId="{4F3186DC-B3EC-408B-A7DD-8FFE98E3D958}" type="pres">
      <dgm:prSet presAssocID="{4FB4DDD3-1809-4A69-AD28-53C627EDD6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50% with solid fill"/>
        </a:ext>
      </dgm:extLst>
    </dgm:pt>
    <dgm:pt modelId="{3D03A5D2-AF08-4D84-8D66-967C2941AD26}" type="pres">
      <dgm:prSet presAssocID="{4FB4DDD3-1809-4A69-AD28-53C627EDD69E}" presName="spaceRect" presStyleCnt="0"/>
      <dgm:spPr/>
    </dgm:pt>
    <dgm:pt modelId="{BE083D1E-D870-4314-9CE9-CE0CE612FD6D}" type="pres">
      <dgm:prSet presAssocID="{4FB4DDD3-1809-4A69-AD28-53C627EDD69E}" presName="parTx" presStyleLbl="revTx" presStyleIdx="2" presStyleCnt="4">
        <dgm:presLayoutVars>
          <dgm:chMax val="0"/>
          <dgm:chPref val="0"/>
        </dgm:presLayoutVars>
      </dgm:prSet>
      <dgm:spPr/>
    </dgm:pt>
    <dgm:pt modelId="{0B2EB482-7ADA-4696-A553-0C0486703284}" type="pres">
      <dgm:prSet presAssocID="{4BC43280-38C3-4BFC-A0F5-C6036168768A}" presName="sibTrans" presStyleCnt="0"/>
      <dgm:spPr/>
    </dgm:pt>
    <dgm:pt modelId="{67947962-7D69-4689-A865-DDAD6FD9A3D9}" type="pres">
      <dgm:prSet presAssocID="{8A412C41-60BC-4999-983D-22CF9CB511FD}" presName="compNode" presStyleCnt="0"/>
      <dgm:spPr/>
    </dgm:pt>
    <dgm:pt modelId="{8F61B116-69F6-4D4C-ACD1-9C5EF91828E8}" type="pres">
      <dgm:prSet presAssocID="{8A412C41-60BC-4999-983D-22CF9CB511FD}" presName="bgRect" presStyleLbl="bgShp" presStyleIdx="3" presStyleCnt="4"/>
      <dgm:spPr/>
    </dgm:pt>
    <dgm:pt modelId="{D36160FB-7A71-460D-BEB1-F4EACC7D3098}" type="pres">
      <dgm:prSet presAssocID="{8A412C41-60BC-4999-983D-22CF9CB511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ve with solid fill"/>
        </a:ext>
      </dgm:extLst>
    </dgm:pt>
    <dgm:pt modelId="{2950E9C0-4DB9-4DE1-8DB6-8F7FFF07BFAE}" type="pres">
      <dgm:prSet presAssocID="{8A412C41-60BC-4999-983D-22CF9CB511FD}" presName="spaceRect" presStyleCnt="0"/>
      <dgm:spPr/>
    </dgm:pt>
    <dgm:pt modelId="{E3B1B30A-AC9D-4CB3-96CC-7D3917DE3085}" type="pres">
      <dgm:prSet presAssocID="{8A412C41-60BC-4999-983D-22CF9CB511F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1EC3A3A-43AE-4B66-A7DD-24C6C2F621C6}" type="presOf" srcId="{3EB7ECCE-A774-44D0-BACD-885D38D46814}" destId="{2B82C374-9729-4BB4-B674-2C732A5097A2}" srcOrd="0" destOrd="0" presId="urn:microsoft.com/office/officeart/2018/2/layout/IconVerticalSolidList"/>
    <dgm:cxn modelId="{BFF0FE4E-35DE-43D2-964E-3753B614C592}" srcId="{ED6D37B1-DD67-4941-8D94-683D8551B79B}" destId="{8A412C41-60BC-4999-983D-22CF9CB511FD}" srcOrd="3" destOrd="0" parTransId="{533FC8CF-FCE6-4BF1-A74A-7717C64F6255}" sibTransId="{B4364A40-355F-41CD-AA4C-E87CC16CE305}"/>
    <dgm:cxn modelId="{00CFCD58-D663-439B-8F85-0ACE5EAC1661}" type="presOf" srcId="{8A412C41-60BC-4999-983D-22CF9CB511FD}" destId="{E3B1B30A-AC9D-4CB3-96CC-7D3917DE3085}" srcOrd="0" destOrd="0" presId="urn:microsoft.com/office/officeart/2018/2/layout/IconVerticalSolidList"/>
    <dgm:cxn modelId="{10E06282-2935-4270-B097-E14FB64ABF5A}" type="presOf" srcId="{ED6D37B1-DD67-4941-8D94-683D8551B79B}" destId="{AB05AA2B-50C8-48C9-9A4A-340A834BDCC9}" srcOrd="0" destOrd="0" presId="urn:microsoft.com/office/officeart/2018/2/layout/IconVerticalSolidList"/>
    <dgm:cxn modelId="{1E5CC394-30D0-4BA2-B704-4BF5E998622D}" srcId="{ED6D37B1-DD67-4941-8D94-683D8551B79B}" destId="{4FB4DDD3-1809-4A69-AD28-53C627EDD69E}" srcOrd="2" destOrd="0" parTransId="{F86BEE5A-381E-48E2-AF94-1AE4FF0D0BEE}" sibTransId="{4BC43280-38C3-4BFC-A0F5-C6036168768A}"/>
    <dgm:cxn modelId="{23C8A598-15A2-41AE-AA3C-240FDE2FBF66}" type="presOf" srcId="{CCB4DF05-1D7D-47DB-A6EB-E99CF2B053D6}" destId="{72511DF9-E5F7-417D-96CC-00219C8F9C7A}" srcOrd="0" destOrd="0" presId="urn:microsoft.com/office/officeart/2018/2/layout/IconVerticalSolidList"/>
    <dgm:cxn modelId="{BDDE63BA-50B0-4DAE-B719-4844C7AD2167}" srcId="{ED6D37B1-DD67-4941-8D94-683D8551B79B}" destId="{3EB7ECCE-A774-44D0-BACD-885D38D46814}" srcOrd="0" destOrd="0" parTransId="{D48ED9AE-86A6-432F-B5B2-64F43560B388}" sibTransId="{394ACE34-995A-48C7-84F2-864298597C1E}"/>
    <dgm:cxn modelId="{9F2E68BC-0169-46D6-8A6E-08447C419916}" srcId="{ED6D37B1-DD67-4941-8D94-683D8551B79B}" destId="{CCB4DF05-1D7D-47DB-A6EB-E99CF2B053D6}" srcOrd="1" destOrd="0" parTransId="{5A131349-1CEA-4981-A449-D40DB90C47C0}" sibTransId="{1A525717-543E-49FC-8208-FD808EB5DD48}"/>
    <dgm:cxn modelId="{3626BCF5-8641-413F-A1A8-A6487832C54C}" type="presOf" srcId="{4FB4DDD3-1809-4A69-AD28-53C627EDD69E}" destId="{BE083D1E-D870-4314-9CE9-CE0CE612FD6D}" srcOrd="0" destOrd="0" presId="urn:microsoft.com/office/officeart/2018/2/layout/IconVerticalSolidList"/>
    <dgm:cxn modelId="{AA10BA2C-F09F-4027-8071-D6691127CA0E}" type="presParOf" srcId="{AB05AA2B-50C8-48C9-9A4A-340A834BDCC9}" destId="{5B2E4B6C-E786-4766-B9C5-EE6C2B143110}" srcOrd="0" destOrd="0" presId="urn:microsoft.com/office/officeart/2018/2/layout/IconVerticalSolidList"/>
    <dgm:cxn modelId="{52AEC763-6914-4451-8C46-ECC58815F263}" type="presParOf" srcId="{5B2E4B6C-E786-4766-B9C5-EE6C2B143110}" destId="{2BE3C40A-B487-4446-B1C2-9887BD9986DA}" srcOrd="0" destOrd="0" presId="urn:microsoft.com/office/officeart/2018/2/layout/IconVerticalSolidList"/>
    <dgm:cxn modelId="{B43EB1C9-4819-4E27-8B21-B78BFE960978}" type="presParOf" srcId="{5B2E4B6C-E786-4766-B9C5-EE6C2B143110}" destId="{075F2DA4-3E7B-4BA4-817E-8396E19536AC}" srcOrd="1" destOrd="0" presId="urn:microsoft.com/office/officeart/2018/2/layout/IconVerticalSolidList"/>
    <dgm:cxn modelId="{AAB83621-B355-40AA-B98C-01A9DA9751BC}" type="presParOf" srcId="{5B2E4B6C-E786-4766-B9C5-EE6C2B143110}" destId="{7F6DE904-7F7F-40F4-83B3-CF7E5D53ADBB}" srcOrd="2" destOrd="0" presId="urn:microsoft.com/office/officeart/2018/2/layout/IconVerticalSolidList"/>
    <dgm:cxn modelId="{C8BDAE38-CB22-440B-B42E-AC38889F14F5}" type="presParOf" srcId="{5B2E4B6C-E786-4766-B9C5-EE6C2B143110}" destId="{2B82C374-9729-4BB4-B674-2C732A5097A2}" srcOrd="3" destOrd="0" presId="urn:microsoft.com/office/officeart/2018/2/layout/IconVerticalSolidList"/>
    <dgm:cxn modelId="{8C69937A-4C52-4C10-B396-FF5F50703B45}" type="presParOf" srcId="{AB05AA2B-50C8-48C9-9A4A-340A834BDCC9}" destId="{77939A5A-F193-4F08-8A40-B677B86B68A1}" srcOrd="1" destOrd="0" presId="urn:microsoft.com/office/officeart/2018/2/layout/IconVerticalSolidList"/>
    <dgm:cxn modelId="{4FC89979-086B-4F47-B32E-95CB00F00F03}" type="presParOf" srcId="{AB05AA2B-50C8-48C9-9A4A-340A834BDCC9}" destId="{DD3DED67-239B-46E8-8537-97520F156899}" srcOrd="2" destOrd="0" presId="urn:microsoft.com/office/officeart/2018/2/layout/IconVerticalSolidList"/>
    <dgm:cxn modelId="{BD029FA5-C6A8-4335-BE40-41940B5B631F}" type="presParOf" srcId="{DD3DED67-239B-46E8-8537-97520F156899}" destId="{A05104AA-3D1C-4E67-97CC-02F143502089}" srcOrd="0" destOrd="0" presId="urn:microsoft.com/office/officeart/2018/2/layout/IconVerticalSolidList"/>
    <dgm:cxn modelId="{D8D59B5E-B170-43A5-8050-9A81DC32DBF3}" type="presParOf" srcId="{DD3DED67-239B-46E8-8537-97520F156899}" destId="{3B4EE3CC-D971-4677-BC80-AF4A75423CF8}" srcOrd="1" destOrd="0" presId="urn:microsoft.com/office/officeart/2018/2/layout/IconVerticalSolidList"/>
    <dgm:cxn modelId="{F69D39D5-557E-4846-A74C-C1EBBAC3CC5C}" type="presParOf" srcId="{DD3DED67-239B-46E8-8537-97520F156899}" destId="{3C340AB6-0670-4DEC-9D55-B7A9C4E03C1E}" srcOrd="2" destOrd="0" presId="urn:microsoft.com/office/officeart/2018/2/layout/IconVerticalSolidList"/>
    <dgm:cxn modelId="{30DB3012-C716-405B-A439-ABC7D95A895E}" type="presParOf" srcId="{DD3DED67-239B-46E8-8537-97520F156899}" destId="{72511DF9-E5F7-417D-96CC-00219C8F9C7A}" srcOrd="3" destOrd="0" presId="urn:microsoft.com/office/officeart/2018/2/layout/IconVerticalSolidList"/>
    <dgm:cxn modelId="{59B5E27B-F580-495B-8EAC-981A60AB8B6D}" type="presParOf" srcId="{AB05AA2B-50C8-48C9-9A4A-340A834BDCC9}" destId="{08CBD0DF-6D76-4617-A0FD-3D0F77D51C5B}" srcOrd="3" destOrd="0" presId="urn:microsoft.com/office/officeart/2018/2/layout/IconVerticalSolidList"/>
    <dgm:cxn modelId="{781F54EB-B44E-4EEC-B121-C49F8C955921}" type="presParOf" srcId="{AB05AA2B-50C8-48C9-9A4A-340A834BDCC9}" destId="{8030B681-417E-4807-8276-5863033754F5}" srcOrd="4" destOrd="0" presId="urn:microsoft.com/office/officeart/2018/2/layout/IconVerticalSolidList"/>
    <dgm:cxn modelId="{2C6C3AEB-85E9-4C0C-AA76-E114F04332C2}" type="presParOf" srcId="{8030B681-417E-4807-8276-5863033754F5}" destId="{4D38CFAA-1EDF-48D9-9BFB-A95762FB47A8}" srcOrd="0" destOrd="0" presId="urn:microsoft.com/office/officeart/2018/2/layout/IconVerticalSolidList"/>
    <dgm:cxn modelId="{DBC9DAC9-C1F6-456A-AE96-F307DDF7F6A3}" type="presParOf" srcId="{8030B681-417E-4807-8276-5863033754F5}" destId="{4F3186DC-B3EC-408B-A7DD-8FFE98E3D958}" srcOrd="1" destOrd="0" presId="urn:microsoft.com/office/officeart/2018/2/layout/IconVerticalSolidList"/>
    <dgm:cxn modelId="{181BC61C-34AC-4851-BB33-4EA591CC57A9}" type="presParOf" srcId="{8030B681-417E-4807-8276-5863033754F5}" destId="{3D03A5D2-AF08-4D84-8D66-967C2941AD26}" srcOrd="2" destOrd="0" presId="urn:microsoft.com/office/officeart/2018/2/layout/IconVerticalSolidList"/>
    <dgm:cxn modelId="{0E4A2B47-71C1-4A45-BCD8-9B8EC328313A}" type="presParOf" srcId="{8030B681-417E-4807-8276-5863033754F5}" destId="{BE083D1E-D870-4314-9CE9-CE0CE612FD6D}" srcOrd="3" destOrd="0" presId="urn:microsoft.com/office/officeart/2018/2/layout/IconVerticalSolidList"/>
    <dgm:cxn modelId="{EDB29D70-E8DE-4DA3-B5EF-B3B5412109DA}" type="presParOf" srcId="{AB05AA2B-50C8-48C9-9A4A-340A834BDCC9}" destId="{0B2EB482-7ADA-4696-A553-0C0486703284}" srcOrd="5" destOrd="0" presId="urn:microsoft.com/office/officeart/2018/2/layout/IconVerticalSolidList"/>
    <dgm:cxn modelId="{AD50D9D4-B680-4995-A07C-24C78EAA3E59}" type="presParOf" srcId="{AB05AA2B-50C8-48C9-9A4A-340A834BDCC9}" destId="{67947962-7D69-4689-A865-DDAD6FD9A3D9}" srcOrd="6" destOrd="0" presId="urn:microsoft.com/office/officeart/2018/2/layout/IconVerticalSolidList"/>
    <dgm:cxn modelId="{32BB8570-7400-4929-840D-0B8958FC8A36}" type="presParOf" srcId="{67947962-7D69-4689-A865-DDAD6FD9A3D9}" destId="{8F61B116-69F6-4D4C-ACD1-9C5EF91828E8}" srcOrd="0" destOrd="0" presId="urn:microsoft.com/office/officeart/2018/2/layout/IconVerticalSolidList"/>
    <dgm:cxn modelId="{464C0E02-EFFC-459C-971A-7DE3B6AA2B17}" type="presParOf" srcId="{67947962-7D69-4689-A865-DDAD6FD9A3D9}" destId="{D36160FB-7A71-460D-BEB1-F4EACC7D3098}" srcOrd="1" destOrd="0" presId="urn:microsoft.com/office/officeart/2018/2/layout/IconVerticalSolidList"/>
    <dgm:cxn modelId="{8AE73BF0-E375-466C-8A0B-632D9EDCD024}" type="presParOf" srcId="{67947962-7D69-4689-A865-DDAD6FD9A3D9}" destId="{2950E9C0-4DB9-4DE1-8DB6-8F7FFF07BFAE}" srcOrd="2" destOrd="0" presId="urn:microsoft.com/office/officeart/2018/2/layout/IconVerticalSolidList"/>
    <dgm:cxn modelId="{877626A7-E53D-40E6-8FC8-F74731112D07}" type="presParOf" srcId="{67947962-7D69-4689-A865-DDAD6FD9A3D9}" destId="{E3B1B30A-AC9D-4CB3-96CC-7D3917DE30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C1BF4B-B10B-4BDC-99A2-26890BEE167A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05672F-EBE5-44A6-B58F-CA002A09EDCB}">
      <dgm:prSet/>
      <dgm:spPr/>
      <dgm:t>
        <a:bodyPr/>
        <a:lstStyle/>
        <a:p>
          <a:r>
            <a:rPr lang="en-US" dirty="0"/>
            <a:t>Created Flask App in Python.</a:t>
          </a:r>
        </a:p>
      </dgm:t>
    </dgm:pt>
    <dgm:pt modelId="{9038F25D-41E4-490F-8144-E2C90408BFB4}" type="parTrans" cxnId="{39B2B318-05A5-41AD-8C1B-E96389AEB89E}">
      <dgm:prSet/>
      <dgm:spPr/>
      <dgm:t>
        <a:bodyPr/>
        <a:lstStyle/>
        <a:p>
          <a:endParaRPr lang="en-US"/>
        </a:p>
      </dgm:t>
    </dgm:pt>
    <dgm:pt modelId="{44A458C5-24D4-44CF-BD67-AAC9528F1658}" type="sibTrans" cxnId="{39B2B318-05A5-41AD-8C1B-E96389AEB89E}">
      <dgm:prSet/>
      <dgm:spPr/>
      <dgm:t>
        <a:bodyPr/>
        <a:lstStyle/>
        <a:p>
          <a:endParaRPr lang="en-US"/>
        </a:p>
      </dgm:t>
    </dgm:pt>
    <dgm:pt modelId="{2AC859E2-C289-4758-BA5F-9D3D856A94EC}">
      <dgm:prSet/>
      <dgm:spPr/>
      <dgm:t>
        <a:bodyPr/>
        <a:lstStyle/>
        <a:p>
          <a:r>
            <a:rPr lang="en-US"/>
            <a:t>Allows users to see EDA and model comparison.</a:t>
          </a:r>
        </a:p>
      </dgm:t>
    </dgm:pt>
    <dgm:pt modelId="{69E74B82-0ADC-439D-872D-42EEEC98AEB6}" type="parTrans" cxnId="{1FAC9F94-027B-40A6-8875-16C32539487B}">
      <dgm:prSet/>
      <dgm:spPr/>
      <dgm:t>
        <a:bodyPr/>
        <a:lstStyle/>
        <a:p>
          <a:endParaRPr lang="en-US"/>
        </a:p>
      </dgm:t>
    </dgm:pt>
    <dgm:pt modelId="{D7005C19-351D-44B2-B06A-C85B1C85F80E}" type="sibTrans" cxnId="{1FAC9F94-027B-40A6-8875-16C32539487B}">
      <dgm:prSet/>
      <dgm:spPr/>
      <dgm:t>
        <a:bodyPr/>
        <a:lstStyle/>
        <a:p>
          <a:endParaRPr lang="en-US"/>
        </a:p>
      </dgm:t>
    </dgm:pt>
    <dgm:pt modelId="{64CDF255-F64E-49DA-B963-84CC59B9A653}">
      <dgm:prSet/>
      <dgm:spPr/>
      <dgm:t>
        <a:bodyPr/>
        <a:lstStyle/>
        <a:p>
          <a:r>
            <a:rPr lang="en-US" dirty="0"/>
            <a:t>Select a model and upload an image to have it classified.</a:t>
          </a:r>
        </a:p>
      </dgm:t>
    </dgm:pt>
    <dgm:pt modelId="{8DAD4F0D-167E-4DEB-8485-39DA81C5BBDA}" type="parTrans" cxnId="{DB70557D-ED93-47EE-990E-5EA61327CC6A}">
      <dgm:prSet/>
      <dgm:spPr/>
      <dgm:t>
        <a:bodyPr/>
        <a:lstStyle/>
        <a:p>
          <a:endParaRPr lang="en-US"/>
        </a:p>
      </dgm:t>
    </dgm:pt>
    <dgm:pt modelId="{110A775C-B176-4C22-898F-AF0759190CE6}" type="sibTrans" cxnId="{DB70557D-ED93-47EE-990E-5EA61327CC6A}">
      <dgm:prSet/>
      <dgm:spPr/>
      <dgm:t>
        <a:bodyPr/>
        <a:lstStyle/>
        <a:p>
          <a:endParaRPr lang="en-US"/>
        </a:p>
      </dgm:t>
    </dgm:pt>
    <dgm:pt modelId="{FA126BF8-4518-46EE-A200-19A6F58D19F4}" type="pres">
      <dgm:prSet presAssocID="{1EC1BF4B-B10B-4BDC-99A2-26890BEE16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0BD687-A9C2-482F-AF13-C768CB049388}" type="pres">
      <dgm:prSet presAssocID="{E005672F-EBE5-44A6-B58F-CA002A09EDCB}" presName="hierRoot1" presStyleCnt="0"/>
      <dgm:spPr/>
    </dgm:pt>
    <dgm:pt modelId="{1BC18A79-AACD-4D74-B4EF-956CDD5F0E09}" type="pres">
      <dgm:prSet presAssocID="{E005672F-EBE5-44A6-B58F-CA002A09EDCB}" presName="composite" presStyleCnt="0"/>
      <dgm:spPr/>
    </dgm:pt>
    <dgm:pt modelId="{65AE6854-5199-4F07-AD1B-4DE558A07F4B}" type="pres">
      <dgm:prSet presAssocID="{E005672F-EBE5-44A6-B58F-CA002A09EDCB}" presName="background" presStyleLbl="node0" presStyleIdx="0" presStyleCnt="3"/>
      <dgm:spPr/>
    </dgm:pt>
    <dgm:pt modelId="{27A357EA-6498-40ED-813E-EFCE31CA1FAD}" type="pres">
      <dgm:prSet presAssocID="{E005672F-EBE5-44A6-B58F-CA002A09EDCB}" presName="text" presStyleLbl="fgAcc0" presStyleIdx="0" presStyleCnt="3">
        <dgm:presLayoutVars>
          <dgm:chPref val="3"/>
        </dgm:presLayoutVars>
      </dgm:prSet>
      <dgm:spPr/>
    </dgm:pt>
    <dgm:pt modelId="{62518476-C956-4F25-9E93-47274DDCD841}" type="pres">
      <dgm:prSet presAssocID="{E005672F-EBE5-44A6-B58F-CA002A09EDCB}" presName="hierChild2" presStyleCnt="0"/>
      <dgm:spPr/>
    </dgm:pt>
    <dgm:pt modelId="{B409236B-546C-4D1D-80DD-6463F9844D89}" type="pres">
      <dgm:prSet presAssocID="{2AC859E2-C289-4758-BA5F-9D3D856A94EC}" presName="hierRoot1" presStyleCnt="0"/>
      <dgm:spPr/>
    </dgm:pt>
    <dgm:pt modelId="{561BF092-6E7A-400D-9909-2188A084D511}" type="pres">
      <dgm:prSet presAssocID="{2AC859E2-C289-4758-BA5F-9D3D856A94EC}" presName="composite" presStyleCnt="0"/>
      <dgm:spPr/>
    </dgm:pt>
    <dgm:pt modelId="{75F71301-B863-41F9-AA80-97073D940FB5}" type="pres">
      <dgm:prSet presAssocID="{2AC859E2-C289-4758-BA5F-9D3D856A94EC}" presName="background" presStyleLbl="node0" presStyleIdx="1" presStyleCnt="3"/>
      <dgm:spPr/>
    </dgm:pt>
    <dgm:pt modelId="{7E57EDB3-DADE-4F51-9D44-8DD8F7A4FB22}" type="pres">
      <dgm:prSet presAssocID="{2AC859E2-C289-4758-BA5F-9D3D856A94EC}" presName="text" presStyleLbl="fgAcc0" presStyleIdx="1" presStyleCnt="3">
        <dgm:presLayoutVars>
          <dgm:chPref val="3"/>
        </dgm:presLayoutVars>
      </dgm:prSet>
      <dgm:spPr/>
    </dgm:pt>
    <dgm:pt modelId="{A8DCB32F-4D86-4D30-ADB0-569A63D0B2B9}" type="pres">
      <dgm:prSet presAssocID="{2AC859E2-C289-4758-BA5F-9D3D856A94EC}" presName="hierChild2" presStyleCnt="0"/>
      <dgm:spPr/>
    </dgm:pt>
    <dgm:pt modelId="{B4945B59-81FE-4782-A0A7-ADD14E396C7A}" type="pres">
      <dgm:prSet presAssocID="{64CDF255-F64E-49DA-B963-84CC59B9A653}" presName="hierRoot1" presStyleCnt="0"/>
      <dgm:spPr/>
    </dgm:pt>
    <dgm:pt modelId="{DA61C666-F4FE-4044-8B3C-E8F2AA5CF6C4}" type="pres">
      <dgm:prSet presAssocID="{64CDF255-F64E-49DA-B963-84CC59B9A653}" presName="composite" presStyleCnt="0"/>
      <dgm:spPr/>
    </dgm:pt>
    <dgm:pt modelId="{DE18DA21-009E-4FD0-99A5-0C666F9C897C}" type="pres">
      <dgm:prSet presAssocID="{64CDF255-F64E-49DA-B963-84CC59B9A653}" presName="background" presStyleLbl="node0" presStyleIdx="2" presStyleCnt="3"/>
      <dgm:spPr/>
    </dgm:pt>
    <dgm:pt modelId="{2F4D4990-1FC9-4553-BB9A-082D4D19CD4F}" type="pres">
      <dgm:prSet presAssocID="{64CDF255-F64E-49DA-B963-84CC59B9A653}" presName="text" presStyleLbl="fgAcc0" presStyleIdx="2" presStyleCnt="3">
        <dgm:presLayoutVars>
          <dgm:chPref val="3"/>
        </dgm:presLayoutVars>
      </dgm:prSet>
      <dgm:spPr/>
    </dgm:pt>
    <dgm:pt modelId="{C47C9308-9EF0-42D5-B7BF-FFBF65684802}" type="pres">
      <dgm:prSet presAssocID="{64CDF255-F64E-49DA-B963-84CC59B9A653}" presName="hierChild2" presStyleCnt="0"/>
      <dgm:spPr/>
    </dgm:pt>
  </dgm:ptLst>
  <dgm:cxnLst>
    <dgm:cxn modelId="{39B2B318-05A5-41AD-8C1B-E96389AEB89E}" srcId="{1EC1BF4B-B10B-4BDC-99A2-26890BEE167A}" destId="{E005672F-EBE5-44A6-B58F-CA002A09EDCB}" srcOrd="0" destOrd="0" parTransId="{9038F25D-41E4-490F-8144-E2C90408BFB4}" sibTransId="{44A458C5-24D4-44CF-BD67-AAC9528F1658}"/>
    <dgm:cxn modelId="{BA48561A-57C5-4755-93E6-76C7FBE54560}" type="presOf" srcId="{64CDF255-F64E-49DA-B963-84CC59B9A653}" destId="{2F4D4990-1FC9-4553-BB9A-082D4D19CD4F}" srcOrd="0" destOrd="0" presId="urn:microsoft.com/office/officeart/2005/8/layout/hierarchy1"/>
    <dgm:cxn modelId="{A7F86427-5BAA-45B4-9ED8-B6EB7398E2F1}" type="presOf" srcId="{2AC859E2-C289-4758-BA5F-9D3D856A94EC}" destId="{7E57EDB3-DADE-4F51-9D44-8DD8F7A4FB22}" srcOrd="0" destOrd="0" presId="urn:microsoft.com/office/officeart/2005/8/layout/hierarchy1"/>
    <dgm:cxn modelId="{EB306D2D-B42A-4914-AD9A-CEC6136B76A5}" type="presOf" srcId="{1EC1BF4B-B10B-4BDC-99A2-26890BEE167A}" destId="{FA126BF8-4518-46EE-A200-19A6F58D19F4}" srcOrd="0" destOrd="0" presId="urn:microsoft.com/office/officeart/2005/8/layout/hierarchy1"/>
    <dgm:cxn modelId="{DB70557D-ED93-47EE-990E-5EA61327CC6A}" srcId="{1EC1BF4B-B10B-4BDC-99A2-26890BEE167A}" destId="{64CDF255-F64E-49DA-B963-84CC59B9A653}" srcOrd="2" destOrd="0" parTransId="{8DAD4F0D-167E-4DEB-8485-39DA81C5BBDA}" sibTransId="{110A775C-B176-4C22-898F-AF0759190CE6}"/>
    <dgm:cxn modelId="{1FAC9F94-027B-40A6-8875-16C32539487B}" srcId="{1EC1BF4B-B10B-4BDC-99A2-26890BEE167A}" destId="{2AC859E2-C289-4758-BA5F-9D3D856A94EC}" srcOrd="1" destOrd="0" parTransId="{69E74B82-0ADC-439D-872D-42EEEC98AEB6}" sibTransId="{D7005C19-351D-44B2-B06A-C85B1C85F80E}"/>
    <dgm:cxn modelId="{7BD712AE-ECAD-4538-9897-6DCDF1F9B445}" type="presOf" srcId="{E005672F-EBE5-44A6-B58F-CA002A09EDCB}" destId="{27A357EA-6498-40ED-813E-EFCE31CA1FAD}" srcOrd="0" destOrd="0" presId="urn:microsoft.com/office/officeart/2005/8/layout/hierarchy1"/>
    <dgm:cxn modelId="{59E6DED4-F141-4B7C-B139-850FFEA8FDDB}" type="presParOf" srcId="{FA126BF8-4518-46EE-A200-19A6F58D19F4}" destId="{750BD687-A9C2-482F-AF13-C768CB049388}" srcOrd="0" destOrd="0" presId="urn:microsoft.com/office/officeart/2005/8/layout/hierarchy1"/>
    <dgm:cxn modelId="{501385B7-B204-475E-B312-96AA9233D015}" type="presParOf" srcId="{750BD687-A9C2-482F-AF13-C768CB049388}" destId="{1BC18A79-AACD-4D74-B4EF-956CDD5F0E09}" srcOrd="0" destOrd="0" presId="urn:microsoft.com/office/officeart/2005/8/layout/hierarchy1"/>
    <dgm:cxn modelId="{68EEF6C6-6F61-423D-AEA4-95AD9996C4AD}" type="presParOf" srcId="{1BC18A79-AACD-4D74-B4EF-956CDD5F0E09}" destId="{65AE6854-5199-4F07-AD1B-4DE558A07F4B}" srcOrd="0" destOrd="0" presId="urn:microsoft.com/office/officeart/2005/8/layout/hierarchy1"/>
    <dgm:cxn modelId="{7F0DC064-0D83-4199-9F35-1D44A50D78A1}" type="presParOf" srcId="{1BC18A79-AACD-4D74-B4EF-956CDD5F0E09}" destId="{27A357EA-6498-40ED-813E-EFCE31CA1FAD}" srcOrd="1" destOrd="0" presId="urn:microsoft.com/office/officeart/2005/8/layout/hierarchy1"/>
    <dgm:cxn modelId="{0D859A1F-9FF3-4918-90A6-06605D22BC50}" type="presParOf" srcId="{750BD687-A9C2-482F-AF13-C768CB049388}" destId="{62518476-C956-4F25-9E93-47274DDCD841}" srcOrd="1" destOrd="0" presId="urn:microsoft.com/office/officeart/2005/8/layout/hierarchy1"/>
    <dgm:cxn modelId="{3BDAE039-7D73-4DE7-B26A-D2AEEDD879DB}" type="presParOf" srcId="{FA126BF8-4518-46EE-A200-19A6F58D19F4}" destId="{B409236B-546C-4D1D-80DD-6463F9844D89}" srcOrd="1" destOrd="0" presId="urn:microsoft.com/office/officeart/2005/8/layout/hierarchy1"/>
    <dgm:cxn modelId="{151DC61C-BC5C-4ED2-A982-2FA07ED53E2F}" type="presParOf" srcId="{B409236B-546C-4D1D-80DD-6463F9844D89}" destId="{561BF092-6E7A-400D-9909-2188A084D511}" srcOrd="0" destOrd="0" presId="urn:microsoft.com/office/officeart/2005/8/layout/hierarchy1"/>
    <dgm:cxn modelId="{C902CD60-2DA7-4996-8DE8-4C6AC3CE5B64}" type="presParOf" srcId="{561BF092-6E7A-400D-9909-2188A084D511}" destId="{75F71301-B863-41F9-AA80-97073D940FB5}" srcOrd="0" destOrd="0" presId="urn:microsoft.com/office/officeart/2005/8/layout/hierarchy1"/>
    <dgm:cxn modelId="{647A83F5-EEBE-4112-88BC-C58A1A00CA3B}" type="presParOf" srcId="{561BF092-6E7A-400D-9909-2188A084D511}" destId="{7E57EDB3-DADE-4F51-9D44-8DD8F7A4FB22}" srcOrd="1" destOrd="0" presId="urn:microsoft.com/office/officeart/2005/8/layout/hierarchy1"/>
    <dgm:cxn modelId="{6B0EF905-2EF2-4D7E-8C42-AEAF53E788DD}" type="presParOf" srcId="{B409236B-546C-4D1D-80DD-6463F9844D89}" destId="{A8DCB32F-4D86-4D30-ADB0-569A63D0B2B9}" srcOrd="1" destOrd="0" presId="urn:microsoft.com/office/officeart/2005/8/layout/hierarchy1"/>
    <dgm:cxn modelId="{E0A96794-AA40-4114-8C4A-521EE64AFA3D}" type="presParOf" srcId="{FA126BF8-4518-46EE-A200-19A6F58D19F4}" destId="{B4945B59-81FE-4782-A0A7-ADD14E396C7A}" srcOrd="2" destOrd="0" presId="urn:microsoft.com/office/officeart/2005/8/layout/hierarchy1"/>
    <dgm:cxn modelId="{C4207AA8-B2BD-47D6-89E9-DF5A1170C14D}" type="presParOf" srcId="{B4945B59-81FE-4782-A0A7-ADD14E396C7A}" destId="{DA61C666-F4FE-4044-8B3C-E8F2AA5CF6C4}" srcOrd="0" destOrd="0" presId="urn:microsoft.com/office/officeart/2005/8/layout/hierarchy1"/>
    <dgm:cxn modelId="{BFEA885D-D2B5-4304-A16E-080ABA90D473}" type="presParOf" srcId="{DA61C666-F4FE-4044-8B3C-E8F2AA5CF6C4}" destId="{DE18DA21-009E-4FD0-99A5-0C666F9C897C}" srcOrd="0" destOrd="0" presId="urn:microsoft.com/office/officeart/2005/8/layout/hierarchy1"/>
    <dgm:cxn modelId="{17DB2ACA-6C8D-414C-8594-C1FC6619720D}" type="presParOf" srcId="{DA61C666-F4FE-4044-8B3C-E8F2AA5CF6C4}" destId="{2F4D4990-1FC9-4553-BB9A-082D4D19CD4F}" srcOrd="1" destOrd="0" presId="urn:microsoft.com/office/officeart/2005/8/layout/hierarchy1"/>
    <dgm:cxn modelId="{2985A841-4CE5-4125-A922-F37A464D5990}" type="presParOf" srcId="{B4945B59-81FE-4782-A0A7-ADD14E396C7A}" destId="{C47C9308-9EF0-42D5-B7BF-FFBF656848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A2DC5E-9E16-462D-8FFA-9596539191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70367C-7016-4C39-96C5-531FC179237C}">
      <dgm:prSet/>
      <dgm:spPr/>
      <dgm:t>
        <a:bodyPr/>
        <a:lstStyle/>
        <a:p>
          <a:r>
            <a:rPr lang="en-US" dirty="0"/>
            <a:t>Apply resampling or weighting to all models to combat imbalance and bias.</a:t>
          </a:r>
        </a:p>
      </dgm:t>
    </dgm:pt>
    <dgm:pt modelId="{E8D1FD26-718A-4199-9EA4-ED223E57DF44}" type="parTrans" cxnId="{E51DA626-D84E-4899-9F22-C02CA6CA971D}">
      <dgm:prSet/>
      <dgm:spPr/>
      <dgm:t>
        <a:bodyPr/>
        <a:lstStyle/>
        <a:p>
          <a:endParaRPr lang="en-US"/>
        </a:p>
      </dgm:t>
    </dgm:pt>
    <dgm:pt modelId="{EA91C3A2-FB4E-4608-BA0A-E6C6567D37F8}" type="sibTrans" cxnId="{E51DA626-D84E-4899-9F22-C02CA6CA971D}">
      <dgm:prSet/>
      <dgm:spPr/>
      <dgm:t>
        <a:bodyPr/>
        <a:lstStyle/>
        <a:p>
          <a:endParaRPr lang="en-US"/>
        </a:p>
      </dgm:t>
    </dgm:pt>
    <dgm:pt modelId="{B396E40F-67DE-4AE4-8F70-0251DAC5AA0C}">
      <dgm:prSet/>
      <dgm:spPr/>
      <dgm:t>
        <a:bodyPr/>
        <a:lstStyle/>
        <a:p>
          <a:r>
            <a:rPr lang="en-US" dirty="0"/>
            <a:t>Fine tune all models to improve performance.</a:t>
          </a:r>
        </a:p>
      </dgm:t>
    </dgm:pt>
    <dgm:pt modelId="{15B491CD-643E-41EF-89DC-25612F615E75}" type="parTrans" cxnId="{4245B854-5829-4620-A157-AA5FD5D74599}">
      <dgm:prSet/>
      <dgm:spPr/>
      <dgm:t>
        <a:bodyPr/>
        <a:lstStyle/>
        <a:p>
          <a:endParaRPr lang="en-US"/>
        </a:p>
      </dgm:t>
    </dgm:pt>
    <dgm:pt modelId="{001ED19B-A98F-4935-A0F1-A43C7EA5D8AB}" type="sibTrans" cxnId="{4245B854-5829-4620-A157-AA5FD5D74599}">
      <dgm:prSet/>
      <dgm:spPr/>
      <dgm:t>
        <a:bodyPr/>
        <a:lstStyle/>
        <a:p>
          <a:endParaRPr lang="en-US"/>
        </a:p>
      </dgm:t>
    </dgm:pt>
    <dgm:pt modelId="{29E85197-776A-4D3C-9E21-FD71DD4630E7}">
      <dgm:prSet/>
      <dgm:spPr/>
      <dgm:t>
        <a:bodyPr/>
        <a:lstStyle/>
        <a:p>
          <a:r>
            <a:rPr lang="en-US" dirty="0"/>
            <a:t>Improve report generation (Grad-CAM) in the Flask app.</a:t>
          </a:r>
        </a:p>
      </dgm:t>
    </dgm:pt>
    <dgm:pt modelId="{0E59CCB0-02E0-486B-80AC-2036B2C3A9B7}" type="parTrans" cxnId="{C1D4644A-5285-4BEC-BCFD-139B6EAB8A07}">
      <dgm:prSet/>
      <dgm:spPr/>
      <dgm:t>
        <a:bodyPr/>
        <a:lstStyle/>
        <a:p>
          <a:endParaRPr lang="en-US"/>
        </a:p>
      </dgm:t>
    </dgm:pt>
    <dgm:pt modelId="{EE031D0C-778E-4E3D-8F7B-8848DF6FA267}" type="sibTrans" cxnId="{C1D4644A-5285-4BEC-BCFD-139B6EAB8A07}">
      <dgm:prSet/>
      <dgm:spPr/>
      <dgm:t>
        <a:bodyPr/>
        <a:lstStyle/>
        <a:p>
          <a:endParaRPr lang="en-US"/>
        </a:p>
      </dgm:t>
    </dgm:pt>
    <dgm:pt modelId="{44F613CE-CD86-4612-B47E-C5E2EE997990}">
      <dgm:prSet/>
      <dgm:spPr/>
      <dgm:t>
        <a:bodyPr/>
        <a:lstStyle/>
        <a:p>
          <a:r>
            <a:rPr lang="en-US"/>
            <a:t>Launch Flask app to be available for use. </a:t>
          </a:r>
        </a:p>
      </dgm:t>
    </dgm:pt>
    <dgm:pt modelId="{A003B164-0F1F-4C29-877B-10300348A723}" type="parTrans" cxnId="{50DEF3DA-CFF8-432A-92C7-B62236E65CB4}">
      <dgm:prSet/>
      <dgm:spPr/>
      <dgm:t>
        <a:bodyPr/>
        <a:lstStyle/>
        <a:p>
          <a:endParaRPr lang="en-US"/>
        </a:p>
      </dgm:t>
    </dgm:pt>
    <dgm:pt modelId="{38D03D3F-8D6F-405D-A857-600E36482037}" type="sibTrans" cxnId="{50DEF3DA-CFF8-432A-92C7-B62236E65CB4}">
      <dgm:prSet/>
      <dgm:spPr/>
      <dgm:t>
        <a:bodyPr/>
        <a:lstStyle/>
        <a:p>
          <a:endParaRPr lang="en-US"/>
        </a:p>
      </dgm:t>
    </dgm:pt>
    <dgm:pt modelId="{C3D6EA20-C360-4B4D-9653-71E90041134C}" type="pres">
      <dgm:prSet presAssocID="{77A2DC5E-9E16-462D-8FFA-9596539191B1}" presName="root" presStyleCnt="0">
        <dgm:presLayoutVars>
          <dgm:dir/>
          <dgm:resizeHandles val="exact"/>
        </dgm:presLayoutVars>
      </dgm:prSet>
      <dgm:spPr/>
    </dgm:pt>
    <dgm:pt modelId="{2EB0DFF4-7BA8-478C-BBCE-05735596F983}" type="pres">
      <dgm:prSet presAssocID="{7F70367C-7016-4C39-96C5-531FC179237C}" presName="compNode" presStyleCnt="0"/>
      <dgm:spPr/>
    </dgm:pt>
    <dgm:pt modelId="{136A2105-3323-4AC2-817D-7422992457AA}" type="pres">
      <dgm:prSet presAssocID="{7F70367C-7016-4C39-96C5-531FC179237C}" presName="bgRect" presStyleLbl="bgShp" presStyleIdx="0" presStyleCnt="4"/>
      <dgm:spPr/>
    </dgm:pt>
    <dgm:pt modelId="{51CCC381-EC69-4320-9151-EFCF5B7B2578}" type="pres">
      <dgm:prSet presAssocID="{7F70367C-7016-4C39-96C5-531FC17923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AC7C92-9BD2-49A1-841C-40DD7CA1E821}" type="pres">
      <dgm:prSet presAssocID="{7F70367C-7016-4C39-96C5-531FC179237C}" presName="spaceRect" presStyleCnt="0"/>
      <dgm:spPr/>
    </dgm:pt>
    <dgm:pt modelId="{C1C3D2B9-F0B0-4FFE-B6DA-A07BEAE0CB03}" type="pres">
      <dgm:prSet presAssocID="{7F70367C-7016-4C39-96C5-531FC179237C}" presName="parTx" presStyleLbl="revTx" presStyleIdx="0" presStyleCnt="4">
        <dgm:presLayoutVars>
          <dgm:chMax val="0"/>
          <dgm:chPref val="0"/>
        </dgm:presLayoutVars>
      </dgm:prSet>
      <dgm:spPr/>
    </dgm:pt>
    <dgm:pt modelId="{3AC1734B-B560-4C27-9393-4DA4D8AC6D03}" type="pres">
      <dgm:prSet presAssocID="{EA91C3A2-FB4E-4608-BA0A-E6C6567D37F8}" presName="sibTrans" presStyleCnt="0"/>
      <dgm:spPr/>
    </dgm:pt>
    <dgm:pt modelId="{3DA959DA-A205-43B1-9F3F-F846B0793B81}" type="pres">
      <dgm:prSet presAssocID="{B396E40F-67DE-4AE4-8F70-0251DAC5AA0C}" presName="compNode" presStyleCnt="0"/>
      <dgm:spPr/>
    </dgm:pt>
    <dgm:pt modelId="{628797A4-C95B-4E94-BCAB-7F049154D814}" type="pres">
      <dgm:prSet presAssocID="{B396E40F-67DE-4AE4-8F70-0251DAC5AA0C}" presName="bgRect" presStyleLbl="bgShp" presStyleIdx="1" presStyleCnt="4"/>
      <dgm:spPr/>
    </dgm:pt>
    <dgm:pt modelId="{7DC60E47-2310-47A4-ABBD-57032F4D3C14}" type="pres">
      <dgm:prSet presAssocID="{B396E40F-67DE-4AE4-8F70-0251DAC5AA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58D80C54-BEEC-4B1B-88B8-706EB3243CE8}" type="pres">
      <dgm:prSet presAssocID="{B396E40F-67DE-4AE4-8F70-0251DAC5AA0C}" presName="spaceRect" presStyleCnt="0"/>
      <dgm:spPr/>
    </dgm:pt>
    <dgm:pt modelId="{1EEBE7B7-B58B-46EB-8132-0A612A915155}" type="pres">
      <dgm:prSet presAssocID="{B396E40F-67DE-4AE4-8F70-0251DAC5AA0C}" presName="parTx" presStyleLbl="revTx" presStyleIdx="1" presStyleCnt="4">
        <dgm:presLayoutVars>
          <dgm:chMax val="0"/>
          <dgm:chPref val="0"/>
        </dgm:presLayoutVars>
      </dgm:prSet>
      <dgm:spPr/>
    </dgm:pt>
    <dgm:pt modelId="{04F05E8E-673B-477D-92A2-E04334A6F26E}" type="pres">
      <dgm:prSet presAssocID="{001ED19B-A98F-4935-A0F1-A43C7EA5D8AB}" presName="sibTrans" presStyleCnt="0"/>
      <dgm:spPr/>
    </dgm:pt>
    <dgm:pt modelId="{DDD56C7F-E6C8-4A54-AEBC-F829BF102E46}" type="pres">
      <dgm:prSet presAssocID="{29E85197-776A-4D3C-9E21-FD71DD4630E7}" presName="compNode" presStyleCnt="0"/>
      <dgm:spPr/>
    </dgm:pt>
    <dgm:pt modelId="{9381A14F-26FF-4476-81E9-424A2FB7B0CC}" type="pres">
      <dgm:prSet presAssocID="{29E85197-776A-4D3C-9E21-FD71DD4630E7}" presName="bgRect" presStyleLbl="bgShp" presStyleIdx="2" presStyleCnt="4"/>
      <dgm:spPr/>
    </dgm:pt>
    <dgm:pt modelId="{45985C7C-644E-4C51-AFFF-8658B4BEBFEA}" type="pres">
      <dgm:prSet presAssocID="{29E85197-776A-4D3C-9E21-FD71DD4630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066D6B87-D67A-4641-A5A0-D070A02A6B1D}" type="pres">
      <dgm:prSet presAssocID="{29E85197-776A-4D3C-9E21-FD71DD4630E7}" presName="spaceRect" presStyleCnt="0"/>
      <dgm:spPr/>
    </dgm:pt>
    <dgm:pt modelId="{BF8AD157-589D-44BA-8CAB-19054613469B}" type="pres">
      <dgm:prSet presAssocID="{29E85197-776A-4D3C-9E21-FD71DD4630E7}" presName="parTx" presStyleLbl="revTx" presStyleIdx="2" presStyleCnt="4">
        <dgm:presLayoutVars>
          <dgm:chMax val="0"/>
          <dgm:chPref val="0"/>
        </dgm:presLayoutVars>
      </dgm:prSet>
      <dgm:spPr/>
    </dgm:pt>
    <dgm:pt modelId="{8FC6DDBD-2B9D-4A9C-8EFB-341EB4116F9E}" type="pres">
      <dgm:prSet presAssocID="{EE031D0C-778E-4E3D-8F7B-8848DF6FA267}" presName="sibTrans" presStyleCnt="0"/>
      <dgm:spPr/>
    </dgm:pt>
    <dgm:pt modelId="{7224944C-AB4C-4D98-AF04-17F943562239}" type="pres">
      <dgm:prSet presAssocID="{44F613CE-CD86-4612-B47E-C5E2EE997990}" presName="compNode" presStyleCnt="0"/>
      <dgm:spPr/>
    </dgm:pt>
    <dgm:pt modelId="{7BD5A448-49EF-4CB2-B82C-7DF8E281DDFC}" type="pres">
      <dgm:prSet presAssocID="{44F613CE-CD86-4612-B47E-C5E2EE997990}" presName="bgRect" presStyleLbl="bgShp" presStyleIdx="3" presStyleCnt="4"/>
      <dgm:spPr/>
    </dgm:pt>
    <dgm:pt modelId="{8DDA03A4-4E8B-451D-BD89-8481CE0114CD}" type="pres">
      <dgm:prSet presAssocID="{44F613CE-CD86-4612-B47E-C5E2EE9979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BB5E083C-1802-480D-AE55-4C055F1A916A}" type="pres">
      <dgm:prSet presAssocID="{44F613CE-CD86-4612-B47E-C5E2EE997990}" presName="spaceRect" presStyleCnt="0"/>
      <dgm:spPr/>
    </dgm:pt>
    <dgm:pt modelId="{25B72D43-C046-4D82-8B46-D05B65C800ED}" type="pres">
      <dgm:prSet presAssocID="{44F613CE-CD86-4612-B47E-C5E2EE9979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51DA626-D84E-4899-9F22-C02CA6CA971D}" srcId="{77A2DC5E-9E16-462D-8FFA-9596539191B1}" destId="{7F70367C-7016-4C39-96C5-531FC179237C}" srcOrd="0" destOrd="0" parTransId="{E8D1FD26-718A-4199-9EA4-ED223E57DF44}" sibTransId="{EA91C3A2-FB4E-4608-BA0A-E6C6567D37F8}"/>
    <dgm:cxn modelId="{4B1D1529-A069-4C40-8551-201296156CAD}" type="presOf" srcId="{44F613CE-CD86-4612-B47E-C5E2EE997990}" destId="{25B72D43-C046-4D82-8B46-D05B65C800ED}" srcOrd="0" destOrd="0" presId="urn:microsoft.com/office/officeart/2018/2/layout/IconVerticalSolidList"/>
    <dgm:cxn modelId="{6741F438-2B9A-401E-AF34-20414113D97A}" type="presOf" srcId="{77A2DC5E-9E16-462D-8FFA-9596539191B1}" destId="{C3D6EA20-C360-4B4D-9653-71E90041134C}" srcOrd="0" destOrd="0" presId="urn:microsoft.com/office/officeart/2018/2/layout/IconVerticalSolidList"/>
    <dgm:cxn modelId="{C1D4644A-5285-4BEC-BCFD-139B6EAB8A07}" srcId="{77A2DC5E-9E16-462D-8FFA-9596539191B1}" destId="{29E85197-776A-4D3C-9E21-FD71DD4630E7}" srcOrd="2" destOrd="0" parTransId="{0E59CCB0-02E0-486B-80AC-2036B2C3A9B7}" sibTransId="{EE031D0C-778E-4E3D-8F7B-8848DF6FA267}"/>
    <dgm:cxn modelId="{4245B854-5829-4620-A157-AA5FD5D74599}" srcId="{77A2DC5E-9E16-462D-8FFA-9596539191B1}" destId="{B396E40F-67DE-4AE4-8F70-0251DAC5AA0C}" srcOrd="1" destOrd="0" parTransId="{15B491CD-643E-41EF-89DC-25612F615E75}" sibTransId="{001ED19B-A98F-4935-A0F1-A43C7EA5D8AB}"/>
    <dgm:cxn modelId="{53F88881-67D8-465A-8BA2-323EDB85C2A7}" type="presOf" srcId="{B396E40F-67DE-4AE4-8F70-0251DAC5AA0C}" destId="{1EEBE7B7-B58B-46EB-8132-0A612A915155}" srcOrd="0" destOrd="0" presId="urn:microsoft.com/office/officeart/2018/2/layout/IconVerticalSolidList"/>
    <dgm:cxn modelId="{1B4431A9-34F8-46A5-9374-9DDAC21D7F51}" type="presOf" srcId="{7F70367C-7016-4C39-96C5-531FC179237C}" destId="{C1C3D2B9-F0B0-4FFE-B6DA-A07BEAE0CB03}" srcOrd="0" destOrd="0" presId="urn:microsoft.com/office/officeart/2018/2/layout/IconVerticalSolidList"/>
    <dgm:cxn modelId="{C65846AB-08A4-44EA-939A-1E338664BADC}" type="presOf" srcId="{29E85197-776A-4D3C-9E21-FD71DD4630E7}" destId="{BF8AD157-589D-44BA-8CAB-19054613469B}" srcOrd="0" destOrd="0" presId="urn:microsoft.com/office/officeart/2018/2/layout/IconVerticalSolidList"/>
    <dgm:cxn modelId="{50DEF3DA-CFF8-432A-92C7-B62236E65CB4}" srcId="{77A2DC5E-9E16-462D-8FFA-9596539191B1}" destId="{44F613CE-CD86-4612-B47E-C5E2EE997990}" srcOrd="3" destOrd="0" parTransId="{A003B164-0F1F-4C29-877B-10300348A723}" sibTransId="{38D03D3F-8D6F-405D-A857-600E36482037}"/>
    <dgm:cxn modelId="{598D9F13-FE56-4627-8491-BF268ABFAF67}" type="presParOf" srcId="{C3D6EA20-C360-4B4D-9653-71E90041134C}" destId="{2EB0DFF4-7BA8-478C-BBCE-05735596F983}" srcOrd="0" destOrd="0" presId="urn:microsoft.com/office/officeart/2018/2/layout/IconVerticalSolidList"/>
    <dgm:cxn modelId="{80A26419-0639-494F-974F-13F31777343F}" type="presParOf" srcId="{2EB0DFF4-7BA8-478C-BBCE-05735596F983}" destId="{136A2105-3323-4AC2-817D-7422992457AA}" srcOrd="0" destOrd="0" presId="urn:microsoft.com/office/officeart/2018/2/layout/IconVerticalSolidList"/>
    <dgm:cxn modelId="{B5A2581D-92DD-4DD7-A347-60E8D11D2E86}" type="presParOf" srcId="{2EB0DFF4-7BA8-478C-BBCE-05735596F983}" destId="{51CCC381-EC69-4320-9151-EFCF5B7B2578}" srcOrd="1" destOrd="0" presId="urn:microsoft.com/office/officeart/2018/2/layout/IconVerticalSolidList"/>
    <dgm:cxn modelId="{75281415-DD93-446E-9A1A-ABDF47FDF967}" type="presParOf" srcId="{2EB0DFF4-7BA8-478C-BBCE-05735596F983}" destId="{0AAC7C92-9BD2-49A1-841C-40DD7CA1E821}" srcOrd="2" destOrd="0" presId="urn:microsoft.com/office/officeart/2018/2/layout/IconVerticalSolidList"/>
    <dgm:cxn modelId="{41BF2FA2-9B13-4E13-8346-2FB4D15D0462}" type="presParOf" srcId="{2EB0DFF4-7BA8-478C-BBCE-05735596F983}" destId="{C1C3D2B9-F0B0-4FFE-B6DA-A07BEAE0CB03}" srcOrd="3" destOrd="0" presId="urn:microsoft.com/office/officeart/2018/2/layout/IconVerticalSolidList"/>
    <dgm:cxn modelId="{1C239912-8A21-44D5-BE12-DD49D3C9D546}" type="presParOf" srcId="{C3D6EA20-C360-4B4D-9653-71E90041134C}" destId="{3AC1734B-B560-4C27-9393-4DA4D8AC6D03}" srcOrd="1" destOrd="0" presId="urn:microsoft.com/office/officeart/2018/2/layout/IconVerticalSolidList"/>
    <dgm:cxn modelId="{065FA529-889C-48E6-B8B6-A37E53014FDA}" type="presParOf" srcId="{C3D6EA20-C360-4B4D-9653-71E90041134C}" destId="{3DA959DA-A205-43B1-9F3F-F846B0793B81}" srcOrd="2" destOrd="0" presId="urn:microsoft.com/office/officeart/2018/2/layout/IconVerticalSolidList"/>
    <dgm:cxn modelId="{67214131-5D6E-435D-8670-A29E35A87678}" type="presParOf" srcId="{3DA959DA-A205-43B1-9F3F-F846B0793B81}" destId="{628797A4-C95B-4E94-BCAB-7F049154D814}" srcOrd="0" destOrd="0" presId="urn:microsoft.com/office/officeart/2018/2/layout/IconVerticalSolidList"/>
    <dgm:cxn modelId="{670EC0BE-B92C-4625-B5B9-801FD24B7A42}" type="presParOf" srcId="{3DA959DA-A205-43B1-9F3F-F846B0793B81}" destId="{7DC60E47-2310-47A4-ABBD-57032F4D3C14}" srcOrd="1" destOrd="0" presId="urn:microsoft.com/office/officeart/2018/2/layout/IconVerticalSolidList"/>
    <dgm:cxn modelId="{D42BC5E9-56CC-44D4-A020-567DB768950E}" type="presParOf" srcId="{3DA959DA-A205-43B1-9F3F-F846B0793B81}" destId="{58D80C54-BEEC-4B1B-88B8-706EB3243CE8}" srcOrd="2" destOrd="0" presId="urn:microsoft.com/office/officeart/2018/2/layout/IconVerticalSolidList"/>
    <dgm:cxn modelId="{93E7FED6-8229-4CDE-8F06-256D3A3CAD03}" type="presParOf" srcId="{3DA959DA-A205-43B1-9F3F-F846B0793B81}" destId="{1EEBE7B7-B58B-46EB-8132-0A612A915155}" srcOrd="3" destOrd="0" presId="urn:microsoft.com/office/officeart/2018/2/layout/IconVerticalSolidList"/>
    <dgm:cxn modelId="{B8509E8B-8CFD-4D8D-9EA3-F98F25CBA889}" type="presParOf" srcId="{C3D6EA20-C360-4B4D-9653-71E90041134C}" destId="{04F05E8E-673B-477D-92A2-E04334A6F26E}" srcOrd="3" destOrd="0" presId="urn:microsoft.com/office/officeart/2018/2/layout/IconVerticalSolidList"/>
    <dgm:cxn modelId="{234B524D-178B-46FE-8E21-5026C36CB2FC}" type="presParOf" srcId="{C3D6EA20-C360-4B4D-9653-71E90041134C}" destId="{DDD56C7F-E6C8-4A54-AEBC-F829BF102E46}" srcOrd="4" destOrd="0" presId="urn:microsoft.com/office/officeart/2018/2/layout/IconVerticalSolidList"/>
    <dgm:cxn modelId="{A9DD20D6-C72E-497F-902B-B515A1DCB7EE}" type="presParOf" srcId="{DDD56C7F-E6C8-4A54-AEBC-F829BF102E46}" destId="{9381A14F-26FF-4476-81E9-424A2FB7B0CC}" srcOrd="0" destOrd="0" presId="urn:microsoft.com/office/officeart/2018/2/layout/IconVerticalSolidList"/>
    <dgm:cxn modelId="{EAE014F7-C144-4634-9790-9C36D4938BE8}" type="presParOf" srcId="{DDD56C7F-E6C8-4A54-AEBC-F829BF102E46}" destId="{45985C7C-644E-4C51-AFFF-8658B4BEBFEA}" srcOrd="1" destOrd="0" presId="urn:microsoft.com/office/officeart/2018/2/layout/IconVerticalSolidList"/>
    <dgm:cxn modelId="{8B6F857F-B5EE-4277-9CD2-F9399D1BF75A}" type="presParOf" srcId="{DDD56C7F-E6C8-4A54-AEBC-F829BF102E46}" destId="{066D6B87-D67A-4641-A5A0-D070A02A6B1D}" srcOrd="2" destOrd="0" presId="urn:microsoft.com/office/officeart/2018/2/layout/IconVerticalSolidList"/>
    <dgm:cxn modelId="{0D91754D-FAEC-483F-9FDA-EACC48AC1587}" type="presParOf" srcId="{DDD56C7F-E6C8-4A54-AEBC-F829BF102E46}" destId="{BF8AD157-589D-44BA-8CAB-19054613469B}" srcOrd="3" destOrd="0" presId="urn:microsoft.com/office/officeart/2018/2/layout/IconVerticalSolidList"/>
    <dgm:cxn modelId="{36BD65AF-DC36-4189-B05A-B0FA9BC4B809}" type="presParOf" srcId="{C3D6EA20-C360-4B4D-9653-71E90041134C}" destId="{8FC6DDBD-2B9D-4A9C-8EFB-341EB4116F9E}" srcOrd="5" destOrd="0" presId="urn:microsoft.com/office/officeart/2018/2/layout/IconVerticalSolidList"/>
    <dgm:cxn modelId="{FEB61693-FE56-464D-9FC0-250103CC18DD}" type="presParOf" srcId="{C3D6EA20-C360-4B4D-9653-71E90041134C}" destId="{7224944C-AB4C-4D98-AF04-17F943562239}" srcOrd="6" destOrd="0" presId="urn:microsoft.com/office/officeart/2018/2/layout/IconVerticalSolidList"/>
    <dgm:cxn modelId="{849FA3DC-A6FF-4230-ADC6-D28AEB47E942}" type="presParOf" srcId="{7224944C-AB4C-4D98-AF04-17F943562239}" destId="{7BD5A448-49EF-4CB2-B82C-7DF8E281DDFC}" srcOrd="0" destOrd="0" presId="urn:microsoft.com/office/officeart/2018/2/layout/IconVerticalSolidList"/>
    <dgm:cxn modelId="{7288C52A-2DAD-4855-B9FD-455420B13F4B}" type="presParOf" srcId="{7224944C-AB4C-4D98-AF04-17F943562239}" destId="{8DDA03A4-4E8B-451D-BD89-8481CE0114CD}" srcOrd="1" destOrd="0" presId="urn:microsoft.com/office/officeart/2018/2/layout/IconVerticalSolidList"/>
    <dgm:cxn modelId="{4A0A2F62-0604-4B07-B4A4-52F6D2BC08CE}" type="presParOf" srcId="{7224944C-AB4C-4D98-AF04-17F943562239}" destId="{BB5E083C-1802-480D-AE55-4C055F1A916A}" srcOrd="2" destOrd="0" presId="urn:microsoft.com/office/officeart/2018/2/layout/IconVerticalSolidList"/>
    <dgm:cxn modelId="{E3B71F9A-256D-47EF-99D5-7D26BCC72D71}" type="presParOf" srcId="{7224944C-AB4C-4D98-AF04-17F943562239}" destId="{25B72D43-C046-4D82-8B46-D05B65C800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FDE205-E692-49CB-86D2-9CAB5CD1C2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FF9069-2332-42DE-B7FE-08C479630FBD}">
      <dgm:prSet/>
      <dgm:spPr/>
      <dgm:t>
        <a:bodyPr/>
        <a:lstStyle/>
        <a:p>
          <a:r>
            <a:rPr lang="en-US"/>
            <a:t>Used HAM 10000 Skin Lesion dataset.</a:t>
          </a:r>
        </a:p>
      </dgm:t>
    </dgm:pt>
    <dgm:pt modelId="{6E58D770-E17F-45A3-997A-913E17CD6CF5}" type="parTrans" cxnId="{AA174E10-D21F-4D3B-B46D-7974DF9A9F59}">
      <dgm:prSet/>
      <dgm:spPr/>
      <dgm:t>
        <a:bodyPr/>
        <a:lstStyle/>
        <a:p>
          <a:endParaRPr lang="en-US"/>
        </a:p>
      </dgm:t>
    </dgm:pt>
    <dgm:pt modelId="{0BB34513-4001-42EC-9308-022ABB1D5DED}" type="sibTrans" cxnId="{AA174E10-D21F-4D3B-B46D-7974DF9A9F59}">
      <dgm:prSet/>
      <dgm:spPr/>
      <dgm:t>
        <a:bodyPr/>
        <a:lstStyle/>
        <a:p>
          <a:endParaRPr lang="en-US"/>
        </a:p>
      </dgm:t>
    </dgm:pt>
    <dgm:pt modelId="{F560F23D-7CDB-4D1E-B2AC-686EB180D7EB}">
      <dgm:prSet/>
      <dgm:spPr/>
      <dgm:t>
        <a:bodyPr/>
        <a:lstStyle/>
        <a:p>
          <a:r>
            <a:rPr lang="en-GB"/>
            <a:t>Explored dataset, discovering an imbalance.</a:t>
          </a:r>
          <a:endParaRPr lang="en-US"/>
        </a:p>
      </dgm:t>
    </dgm:pt>
    <dgm:pt modelId="{E4ED135C-FD8B-4795-9B99-6181EB77C7CA}" type="parTrans" cxnId="{0788F458-83F5-428D-BD38-0F74E0663708}">
      <dgm:prSet/>
      <dgm:spPr/>
      <dgm:t>
        <a:bodyPr/>
        <a:lstStyle/>
        <a:p>
          <a:endParaRPr lang="en-US"/>
        </a:p>
      </dgm:t>
    </dgm:pt>
    <dgm:pt modelId="{8B127940-10C5-48EA-8EF4-C6EC61B8A0A3}" type="sibTrans" cxnId="{0788F458-83F5-428D-BD38-0F74E0663708}">
      <dgm:prSet/>
      <dgm:spPr/>
      <dgm:t>
        <a:bodyPr/>
        <a:lstStyle/>
        <a:p>
          <a:endParaRPr lang="en-US"/>
        </a:p>
      </dgm:t>
    </dgm:pt>
    <dgm:pt modelId="{5767E18D-06E4-4D2B-AC4B-E4BB6C4003B4}">
      <dgm:prSet/>
      <dgm:spPr/>
      <dgm:t>
        <a:bodyPr/>
        <a:lstStyle/>
        <a:p>
          <a:r>
            <a:rPr lang="en-GB"/>
            <a:t>Compared several ML models performance on the dataset.</a:t>
          </a:r>
          <a:endParaRPr lang="en-US"/>
        </a:p>
      </dgm:t>
    </dgm:pt>
    <dgm:pt modelId="{4FE67D8F-6700-4B4C-A49F-CB9100773240}" type="parTrans" cxnId="{AB2D8804-EE29-4436-A4FB-3C821726A50C}">
      <dgm:prSet/>
      <dgm:spPr/>
      <dgm:t>
        <a:bodyPr/>
        <a:lstStyle/>
        <a:p>
          <a:endParaRPr lang="en-US"/>
        </a:p>
      </dgm:t>
    </dgm:pt>
    <dgm:pt modelId="{DDFC64FC-7B53-4F9E-BF14-BB2FD422BD18}" type="sibTrans" cxnId="{AB2D8804-EE29-4436-A4FB-3C821726A50C}">
      <dgm:prSet/>
      <dgm:spPr/>
      <dgm:t>
        <a:bodyPr/>
        <a:lstStyle/>
        <a:p>
          <a:endParaRPr lang="en-US"/>
        </a:p>
      </dgm:t>
    </dgm:pt>
    <dgm:pt modelId="{3C0139A0-6D8F-4CE6-B86A-130BD6C3F34E}">
      <dgm:prSet/>
      <dgm:spPr/>
      <dgm:t>
        <a:bodyPr/>
        <a:lstStyle/>
        <a:p>
          <a:r>
            <a:rPr lang="en-GB"/>
            <a:t>Produced flask app for easy use of models for lesion classification.</a:t>
          </a:r>
          <a:endParaRPr lang="en-US"/>
        </a:p>
      </dgm:t>
    </dgm:pt>
    <dgm:pt modelId="{73405E68-1FBE-4C2A-9B2A-3787B84A5417}" type="parTrans" cxnId="{908FFB14-962E-4C33-9B62-4A452129CC21}">
      <dgm:prSet/>
      <dgm:spPr/>
      <dgm:t>
        <a:bodyPr/>
        <a:lstStyle/>
        <a:p>
          <a:endParaRPr lang="en-US"/>
        </a:p>
      </dgm:t>
    </dgm:pt>
    <dgm:pt modelId="{192AF549-0D8B-4040-9765-994DC8ED026E}" type="sibTrans" cxnId="{908FFB14-962E-4C33-9B62-4A452129CC21}">
      <dgm:prSet/>
      <dgm:spPr/>
      <dgm:t>
        <a:bodyPr/>
        <a:lstStyle/>
        <a:p>
          <a:endParaRPr lang="en-US"/>
        </a:p>
      </dgm:t>
    </dgm:pt>
    <dgm:pt modelId="{422133C3-9130-417C-9A22-F32C9859D7CC}" type="pres">
      <dgm:prSet presAssocID="{B5FDE205-E692-49CB-86D2-9CAB5CD1C226}" presName="root" presStyleCnt="0">
        <dgm:presLayoutVars>
          <dgm:dir/>
          <dgm:resizeHandles val="exact"/>
        </dgm:presLayoutVars>
      </dgm:prSet>
      <dgm:spPr/>
    </dgm:pt>
    <dgm:pt modelId="{6EBC567B-FEDD-4575-9025-D9FD875B7E29}" type="pres">
      <dgm:prSet presAssocID="{B6FF9069-2332-42DE-B7FE-08C479630FBD}" presName="compNode" presStyleCnt="0"/>
      <dgm:spPr/>
    </dgm:pt>
    <dgm:pt modelId="{1E48C70A-056A-4C2A-82CD-21E2EAAED625}" type="pres">
      <dgm:prSet presAssocID="{B6FF9069-2332-42DE-B7FE-08C479630FBD}" presName="bgRect" presStyleLbl="bgShp" presStyleIdx="0" presStyleCnt="4"/>
      <dgm:spPr/>
    </dgm:pt>
    <dgm:pt modelId="{DC9F1AAD-02AD-47C7-BBFB-19F00E65FA3F}" type="pres">
      <dgm:prSet presAssocID="{B6FF9069-2332-42DE-B7FE-08C479630F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2DAAE5-635F-4860-84C6-EBC7E6BC1FA7}" type="pres">
      <dgm:prSet presAssocID="{B6FF9069-2332-42DE-B7FE-08C479630FBD}" presName="spaceRect" presStyleCnt="0"/>
      <dgm:spPr/>
    </dgm:pt>
    <dgm:pt modelId="{5BA1FE57-5691-44F1-AC71-CB6D0CBFA3DB}" type="pres">
      <dgm:prSet presAssocID="{B6FF9069-2332-42DE-B7FE-08C479630FBD}" presName="parTx" presStyleLbl="revTx" presStyleIdx="0" presStyleCnt="4">
        <dgm:presLayoutVars>
          <dgm:chMax val="0"/>
          <dgm:chPref val="0"/>
        </dgm:presLayoutVars>
      </dgm:prSet>
      <dgm:spPr/>
    </dgm:pt>
    <dgm:pt modelId="{892D27CF-9C7F-466C-85AA-CDD8EED2D1F9}" type="pres">
      <dgm:prSet presAssocID="{0BB34513-4001-42EC-9308-022ABB1D5DED}" presName="sibTrans" presStyleCnt="0"/>
      <dgm:spPr/>
    </dgm:pt>
    <dgm:pt modelId="{B181C55A-DE0C-42AA-8B74-05B5E152CEF7}" type="pres">
      <dgm:prSet presAssocID="{F560F23D-7CDB-4D1E-B2AC-686EB180D7EB}" presName="compNode" presStyleCnt="0"/>
      <dgm:spPr/>
    </dgm:pt>
    <dgm:pt modelId="{3D4AD9D8-5D26-42DD-9129-7FAC46D0FE66}" type="pres">
      <dgm:prSet presAssocID="{F560F23D-7CDB-4D1E-B2AC-686EB180D7EB}" presName="bgRect" presStyleLbl="bgShp" presStyleIdx="1" presStyleCnt="4"/>
      <dgm:spPr/>
    </dgm:pt>
    <dgm:pt modelId="{2E5586E7-32D4-4F75-8B90-413D9224FC80}" type="pres">
      <dgm:prSet presAssocID="{F560F23D-7CDB-4D1E-B2AC-686EB180D7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E0F6AA2-F56B-45A1-987E-E6A581B2FE32}" type="pres">
      <dgm:prSet presAssocID="{F560F23D-7CDB-4D1E-B2AC-686EB180D7EB}" presName="spaceRect" presStyleCnt="0"/>
      <dgm:spPr/>
    </dgm:pt>
    <dgm:pt modelId="{66B49E61-AD68-4822-8DC4-AD0A6E001A11}" type="pres">
      <dgm:prSet presAssocID="{F560F23D-7CDB-4D1E-B2AC-686EB180D7EB}" presName="parTx" presStyleLbl="revTx" presStyleIdx="1" presStyleCnt="4">
        <dgm:presLayoutVars>
          <dgm:chMax val="0"/>
          <dgm:chPref val="0"/>
        </dgm:presLayoutVars>
      </dgm:prSet>
      <dgm:spPr/>
    </dgm:pt>
    <dgm:pt modelId="{79D82E5B-56E7-4031-AB4C-B4A03ED766D3}" type="pres">
      <dgm:prSet presAssocID="{8B127940-10C5-48EA-8EF4-C6EC61B8A0A3}" presName="sibTrans" presStyleCnt="0"/>
      <dgm:spPr/>
    </dgm:pt>
    <dgm:pt modelId="{FD705357-75A1-48CF-A389-F73D98F8119B}" type="pres">
      <dgm:prSet presAssocID="{5767E18D-06E4-4D2B-AC4B-E4BB6C4003B4}" presName="compNode" presStyleCnt="0"/>
      <dgm:spPr/>
    </dgm:pt>
    <dgm:pt modelId="{E77A9AEA-FD1E-4615-B605-09072E075165}" type="pres">
      <dgm:prSet presAssocID="{5767E18D-06E4-4D2B-AC4B-E4BB6C4003B4}" presName="bgRect" presStyleLbl="bgShp" presStyleIdx="2" presStyleCnt="4"/>
      <dgm:spPr/>
    </dgm:pt>
    <dgm:pt modelId="{17B3A42C-E385-4DFB-8E3C-3B1C3957D984}" type="pres">
      <dgm:prSet presAssocID="{5767E18D-06E4-4D2B-AC4B-E4BB6C4003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0A725F-65A7-43CF-B585-6A2A32BB8EA3}" type="pres">
      <dgm:prSet presAssocID="{5767E18D-06E4-4D2B-AC4B-E4BB6C4003B4}" presName="spaceRect" presStyleCnt="0"/>
      <dgm:spPr/>
    </dgm:pt>
    <dgm:pt modelId="{073DD328-782D-43DA-B728-9171EE818AAF}" type="pres">
      <dgm:prSet presAssocID="{5767E18D-06E4-4D2B-AC4B-E4BB6C4003B4}" presName="parTx" presStyleLbl="revTx" presStyleIdx="2" presStyleCnt="4">
        <dgm:presLayoutVars>
          <dgm:chMax val="0"/>
          <dgm:chPref val="0"/>
        </dgm:presLayoutVars>
      </dgm:prSet>
      <dgm:spPr/>
    </dgm:pt>
    <dgm:pt modelId="{9183AAD8-9700-4999-A9A7-997AB80999AD}" type="pres">
      <dgm:prSet presAssocID="{DDFC64FC-7B53-4F9E-BF14-BB2FD422BD18}" presName="sibTrans" presStyleCnt="0"/>
      <dgm:spPr/>
    </dgm:pt>
    <dgm:pt modelId="{F153AF74-D537-44E3-8087-7604C747DAA9}" type="pres">
      <dgm:prSet presAssocID="{3C0139A0-6D8F-4CE6-B86A-130BD6C3F34E}" presName="compNode" presStyleCnt="0"/>
      <dgm:spPr/>
    </dgm:pt>
    <dgm:pt modelId="{130FD814-F324-437C-AD9E-5715FCAE26DB}" type="pres">
      <dgm:prSet presAssocID="{3C0139A0-6D8F-4CE6-B86A-130BD6C3F34E}" presName="bgRect" presStyleLbl="bgShp" presStyleIdx="3" presStyleCnt="4"/>
      <dgm:spPr/>
    </dgm:pt>
    <dgm:pt modelId="{FF43DB69-6284-4019-B8B9-3915AEB2D37C}" type="pres">
      <dgm:prSet presAssocID="{3C0139A0-6D8F-4CE6-B86A-130BD6C3F3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5E8E117-5DAD-4E51-86E4-0819C44E50DA}" type="pres">
      <dgm:prSet presAssocID="{3C0139A0-6D8F-4CE6-B86A-130BD6C3F34E}" presName="spaceRect" presStyleCnt="0"/>
      <dgm:spPr/>
    </dgm:pt>
    <dgm:pt modelId="{28C0D58D-8791-4917-9C5D-735CFF7638FB}" type="pres">
      <dgm:prSet presAssocID="{3C0139A0-6D8F-4CE6-B86A-130BD6C3F3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B2D8804-EE29-4436-A4FB-3C821726A50C}" srcId="{B5FDE205-E692-49CB-86D2-9CAB5CD1C226}" destId="{5767E18D-06E4-4D2B-AC4B-E4BB6C4003B4}" srcOrd="2" destOrd="0" parTransId="{4FE67D8F-6700-4B4C-A49F-CB9100773240}" sibTransId="{DDFC64FC-7B53-4F9E-BF14-BB2FD422BD18}"/>
    <dgm:cxn modelId="{AA174E10-D21F-4D3B-B46D-7974DF9A9F59}" srcId="{B5FDE205-E692-49CB-86D2-9CAB5CD1C226}" destId="{B6FF9069-2332-42DE-B7FE-08C479630FBD}" srcOrd="0" destOrd="0" parTransId="{6E58D770-E17F-45A3-997A-913E17CD6CF5}" sibTransId="{0BB34513-4001-42EC-9308-022ABB1D5DED}"/>
    <dgm:cxn modelId="{908FFB14-962E-4C33-9B62-4A452129CC21}" srcId="{B5FDE205-E692-49CB-86D2-9CAB5CD1C226}" destId="{3C0139A0-6D8F-4CE6-B86A-130BD6C3F34E}" srcOrd="3" destOrd="0" parTransId="{73405E68-1FBE-4C2A-9B2A-3787B84A5417}" sibTransId="{192AF549-0D8B-4040-9765-994DC8ED026E}"/>
    <dgm:cxn modelId="{0151D416-2D49-44C8-AA73-269788DF7FC8}" type="presOf" srcId="{B5FDE205-E692-49CB-86D2-9CAB5CD1C226}" destId="{422133C3-9130-417C-9A22-F32C9859D7CC}" srcOrd="0" destOrd="0" presId="urn:microsoft.com/office/officeart/2018/2/layout/IconVerticalSolidList"/>
    <dgm:cxn modelId="{3B63303E-64A0-47E8-8BA7-CFF9F56A5268}" type="presOf" srcId="{B6FF9069-2332-42DE-B7FE-08C479630FBD}" destId="{5BA1FE57-5691-44F1-AC71-CB6D0CBFA3DB}" srcOrd="0" destOrd="0" presId="urn:microsoft.com/office/officeart/2018/2/layout/IconVerticalSolidList"/>
    <dgm:cxn modelId="{F7795E57-0357-42FA-866D-6E89480DC14B}" type="presOf" srcId="{5767E18D-06E4-4D2B-AC4B-E4BB6C4003B4}" destId="{073DD328-782D-43DA-B728-9171EE818AAF}" srcOrd="0" destOrd="0" presId="urn:microsoft.com/office/officeart/2018/2/layout/IconVerticalSolidList"/>
    <dgm:cxn modelId="{0788F458-83F5-428D-BD38-0F74E0663708}" srcId="{B5FDE205-E692-49CB-86D2-9CAB5CD1C226}" destId="{F560F23D-7CDB-4D1E-B2AC-686EB180D7EB}" srcOrd="1" destOrd="0" parTransId="{E4ED135C-FD8B-4795-9B99-6181EB77C7CA}" sibTransId="{8B127940-10C5-48EA-8EF4-C6EC61B8A0A3}"/>
    <dgm:cxn modelId="{11CD82A8-A105-4259-BBA8-67123A19F7E1}" type="presOf" srcId="{F560F23D-7CDB-4D1E-B2AC-686EB180D7EB}" destId="{66B49E61-AD68-4822-8DC4-AD0A6E001A11}" srcOrd="0" destOrd="0" presId="urn:microsoft.com/office/officeart/2018/2/layout/IconVerticalSolidList"/>
    <dgm:cxn modelId="{565CF3F4-5556-4F2D-A759-6E3CFC0DD135}" type="presOf" srcId="{3C0139A0-6D8F-4CE6-B86A-130BD6C3F34E}" destId="{28C0D58D-8791-4917-9C5D-735CFF7638FB}" srcOrd="0" destOrd="0" presId="urn:microsoft.com/office/officeart/2018/2/layout/IconVerticalSolidList"/>
    <dgm:cxn modelId="{A807EF44-C181-46C7-BC80-BEBC66F6810D}" type="presParOf" srcId="{422133C3-9130-417C-9A22-F32C9859D7CC}" destId="{6EBC567B-FEDD-4575-9025-D9FD875B7E29}" srcOrd="0" destOrd="0" presId="urn:microsoft.com/office/officeart/2018/2/layout/IconVerticalSolidList"/>
    <dgm:cxn modelId="{0FD6B8CE-50D8-401F-8EE1-A21BBF7A5F72}" type="presParOf" srcId="{6EBC567B-FEDD-4575-9025-D9FD875B7E29}" destId="{1E48C70A-056A-4C2A-82CD-21E2EAAED625}" srcOrd="0" destOrd="0" presId="urn:microsoft.com/office/officeart/2018/2/layout/IconVerticalSolidList"/>
    <dgm:cxn modelId="{D3BC6043-0231-48F4-8754-7FABBA8A54F5}" type="presParOf" srcId="{6EBC567B-FEDD-4575-9025-D9FD875B7E29}" destId="{DC9F1AAD-02AD-47C7-BBFB-19F00E65FA3F}" srcOrd="1" destOrd="0" presId="urn:microsoft.com/office/officeart/2018/2/layout/IconVerticalSolidList"/>
    <dgm:cxn modelId="{0D60BC46-416E-43E2-86B6-41E2219C1123}" type="presParOf" srcId="{6EBC567B-FEDD-4575-9025-D9FD875B7E29}" destId="{8B2DAAE5-635F-4860-84C6-EBC7E6BC1FA7}" srcOrd="2" destOrd="0" presId="urn:microsoft.com/office/officeart/2018/2/layout/IconVerticalSolidList"/>
    <dgm:cxn modelId="{5F64D7D1-3CF6-427C-9971-B1904B177860}" type="presParOf" srcId="{6EBC567B-FEDD-4575-9025-D9FD875B7E29}" destId="{5BA1FE57-5691-44F1-AC71-CB6D0CBFA3DB}" srcOrd="3" destOrd="0" presId="urn:microsoft.com/office/officeart/2018/2/layout/IconVerticalSolidList"/>
    <dgm:cxn modelId="{405ABD62-F8B9-44BE-A596-DFBF38C40EDB}" type="presParOf" srcId="{422133C3-9130-417C-9A22-F32C9859D7CC}" destId="{892D27CF-9C7F-466C-85AA-CDD8EED2D1F9}" srcOrd="1" destOrd="0" presId="urn:microsoft.com/office/officeart/2018/2/layout/IconVerticalSolidList"/>
    <dgm:cxn modelId="{2B74B2CC-8E68-4C67-B04F-54451F86F61D}" type="presParOf" srcId="{422133C3-9130-417C-9A22-F32C9859D7CC}" destId="{B181C55A-DE0C-42AA-8B74-05B5E152CEF7}" srcOrd="2" destOrd="0" presId="urn:microsoft.com/office/officeart/2018/2/layout/IconVerticalSolidList"/>
    <dgm:cxn modelId="{2F34C3EF-9506-4029-A222-2D8837C1B10A}" type="presParOf" srcId="{B181C55A-DE0C-42AA-8B74-05B5E152CEF7}" destId="{3D4AD9D8-5D26-42DD-9129-7FAC46D0FE66}" srcOrd="0" destOrd="0" presId="urn:microsoft.com/office/officeart/2018/2/layout/IconVerticalSolidList"/>
    <dgm:cxn modelId="{452DAC41-B0E3-45D0-A8B2-28931A6A0820}" type="presParOf" srcId="{B181C55A-DE0C-42AA-8B74-05B5E152CEF7}" destId="{2E5586E7-32D4-4F75-8B90-413D9224FC80}" srcOrd="1" destOrd="0" presId="urn:microsoft.com/office/officeart/2018/2/layout/IconVerticalSolidList"/>
    <dgm:cxn modelId="{273175B5-B3E0-4EC3-9920-3CA9284DE912}" type="presParOf" srcId="{B181C55A-DE0C-42AA-8B74-05B5E152CEF7}" destId="{5E0F6AA2-F56B-45A1-987E-E6A581B2FE32}" srcOrd="2" destOrd="0" presId="urn:microsoft.com/office/officeart/2018/2/layout/IconVerticalSolidList"/>
    <dgm:cxn modelId="{80F8A18C-302F-4D87-B88E-D485DB015377}" type="presParOf" srcId="{B181C55A-DE0C-42AA-8B74-05B5E152CEF7}" destId="{66B49E61-AD68-4822-8DC4-AD0A6E001A11}" srcOrd="3" destOrd="0" presId="urn:microsoft.com/office/officeart/2018/2/layout/IconVerticalSolidList"/>
    <dgm:cxn modelId="{72533C81-0E16-4000-9381-371184B88224}" type="presParOf" srcId="{422133C3-9130-417C-9A22-F32C9859D7CC}" destId="{79D82E5B-56E7-4031-AB4C-B4A03ED766D3}" srcOrd="3" destOrd="0" presId="urn:microsoft.com/office/officeart/2018/2/layout/IconVerticalSolidList"/>
    <dgm:cxn modelId="{DE9B30FC-E888-45CA-AB56-9F65A6F91F9C}" type="presParOf" srcId="{422133C3-9130-417C-9A22-F32C9859D7CC}" destId="{FD705357-75A1-48CF-A389-F73D98F8119B}" srcOrd="4" destOrd="0" presId="urn:microsoft.com/office/officeart/2018/2/layout/IconVerticalSolidList"/>
    <dgm:cxn modelId="{D6638956-515B-43B2-9608-F3ABAB185D30}" type="presParOf" srcId="{FD705357-75A1-48CF-A389-F73D98F8119B}" destId="{E77A9AEA-FD1E-4615-B605-09072E075165}" srcOrd="0" destOrd="0" presId="urn:microsoft.com/office/officeart/2018/2/layout/IconVerticalSolidList"/>
    <dgm:cxn modelId="{A0F48C89-C26D-4B36-8310-E7504FA8BC8F}" type="presParOf" srcId="{FD705357-75A1-48CF-A389-F73D98F8119B}" destId="{17B3A42C-E385-4DFB-8E3C-3B1C3957D984}" srcOrd="1" destOrd="0" presId="urn:microsoft.com/office/officeart/2018/2/layout/IconVerticalSolidList"/>
    <dgm:cxn modelId="{807D8FC2-27F4-40C1-A104-568CF259D3F9}" type="presParOf" srcId="{FD705357-75A1-48CF-A389-F73D98F8119B}" destId="{1F0A725F-65A7-43CF-B585-6A2A32BB8EA3}" srcOrd="2" destOrd="0" presId="urn:microsoft.com/office/officeart/2018/2/layout/IconVerticalSolidList"/>
    <dgm:cxn modelId="{778FE9E0-6DE1-4E2E-B92C-31A029BF995A}" type="presParOf" srcId="{FD705357-75A1-48CF-A389-F73D98F8119B}" destId="{073DD328-782D-43DA-B728-9171EE818AAF}" srcOrd="3" destOrd="0" presId="urn:microsoft.com/office/officeart/2018/2/layout/IconVerticalSolidList"/>
    <dgm:cxn modelId="{A718700A-FFD6-4E0B-8973-8B3086ABAC6A}" type="presParOf" srcId="{422133C3-9130-417C-9A22-F32C9859D7CC}" destId="{9183AAD8-9700-4999-A9A7-997AB80999AD}" srcOrd="5" destOrd="0" presId="urn:microsoft.com/office/officeart/2018/2/layout/IconVerticalSolidList"/>
    <dgm:cxn modelId="{A66CA77B-66E8-4950-9B55-1C31D19F47C4}" type="presParOf" srcId="{422133C3-9130-417C-9A22-F32C9859D7CC}" destId="{F153AF74-D537-44E3-8087-7604C747DAA9}" srcOrd="6" destOrd="0" presId="urn:microsoft.com/office/officeart/2018/2/layout/IconVerticalSolidList"/>
    <dgm:cxn modelId="{0C1681E1-2782-4DC2-9425-F378BF9D1AFA}" type="presParOf" srcId="{F153AF74-D537-44E3-8087-7604C747DAA9}" destId="{130FD814-F324-437C-AD9E-5715FCAE26DB}" srcOrd="0" destOrd="0" presId="urn:microsoft.com/office/officeart/2018/2/layout/IconVerticalSolidList"/>
    <dgm:cxn modelId="{5EA01996-D053-46B2-8FD3-06E44C006812}" type="presParOf" srcId="{F153AF74-D537-44E3-8087-7604C747DAA9}" destId="{FF43DB69-6284-4019-B8B9-3915AEB2D37C}" srcOrd="1" destOrd="0" presId="urn:microsoft.com/office/officeart/2018/2/layout/IconVerticalSolidList"/>
    <dgm:cxn modelId="{0120E895-CA8B-4235-A761-C2109FB86144}" type="presParOf" srcId="{F153AF74-D537-44E3-8087-7604C747DAA9}" destId="{A5E8E117-5DAD-4E51-86E4-0819C44E50DA}" srcOrd="2" destOrd="0" presId="urn:microsoft.com/office/officeart/2018/2/layout/IconVerticalSolidList"/>
    <dgm:cxn modelId="{35E602C4-6ACF-483B-A025-C232F37E0054}" type="presParOf" srcId="{F153AF74-D537-44E3-8087-7604C747DAA9}" destId="{28C0D58D-8791-4917-9C5D-735CFF7638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3C40A-B487-4446-B1C2-9887BD9986DA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F2DA4-3E7B-4BA4-817E-8396E19536AC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C374-9729-4BB4-B674-2C732A5097A2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was very clean, only had NaN values in Age column (0.5%). Filled these with the mean.</a:t>
          </a:r>
        </a:p>
      </dsp:txBody>
      <dsp:txXfrm>
        <a:off x="1094526" y="1869"/>
        <a:ext cx="9740595" cy="947641"/>
      </dsp:txXfrm>
    </dsp:sp>
    <dsp:sp modelId="{A05104AA-3D1C-4E67-97CC-02F143502089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EE3CC-D971-4677-BC80-AF4A75423CF8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11DF9-E5F7-417D-96CC-00219C8F9C7A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Resized images to be more manageable (100x75 pixels)</a:t>
          </a:r>
        </a:p>
      </dsp:txBody>
      <dsp:txXfrm>
        <a:off x="1094526" y="1186422"/>
        <a:ext cx="9740595" cy="947641"/>
      </dsp:txXfrm>
    </dsp:sp>
    <dsp:sp modelId="{4D38CFAA-1EDF-48D9-9BFB-A95762FB47A8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186DC-B3EC-408B-A7DD-8FFE98E3D958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83D1E-D870-4314-9CE9-CE0CE612FD6D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Train/Validation/Test split</a:t>
          </a:r>
        </a:p>
      </dsp:txBody>
      <dsp:txXfrm>
        <a:off x="1094526" y="2370974"/>
        <a:ext cx="9740595" cy="947641"/>
      </dsp:txXfrm>
    </dsp:sp>
    <dsp:sp modelId="{8F61B116-69F6-4D4C-ACD1-9C5EF91828E8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160FB-7A71-460D-BEB1-F4EACC7D3098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1B30A-AC9D-4CB3-96CC-7D3917DE3085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Augmentation</a:t>
          </a:r>
        </a:p>
      </dsp:txBody>
      <dsp:txXfrm>
        <a:off x="1094526" y="3555527"/>
        <a:ext cx="9740595" cy="947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E6854-5199-4F07-AD1B-4DE558A07F4B}">
      <dsp:nvSpPr>
        <dsp:cNvPr id="0" name=""/>
        <dsp:cNvSpPr/>
      </dsp:nvSpPr>
      <dsp:spPr>
        <a:xfrm>
          <a:off x="0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A357EA-6498-40ED-813E-EFCE31CA1FAD}">
      <dsp:nvSpPr>
        <dsp:cNvPr id="0" name=""/>
        <dsp:cNvSpPr/>
      </dsp:nvSpPr>
      <dsp:spPr>
        <a:xfrm>
          <a:off x="338597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Created Flask App in Python.</a:t>
          </a:r>
        </a:p>
      </dsp:txBody>
      <dsp:txXfrm>
        <a:off x="395274" y="1502487"/>
        <a:ext cx="2934024" cy="1821731"/>
      </dsp:txXfrm>
    </dsp:sp>
    <dsp:sp modelId="{75F71301-B863-41F9-AA80-97073D940FB5}">
      <dsp:nvSpPr>
        <dsp:cNvPr id="0" name=""/>
        <dsp:cNvSpPr/>
      </dsp:nvSpPr>
      <dsp:spPr>
        <a:xfrm>
          <a:off x="3724573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57EDB3-DADE-4F51-9D44-8DD8F7A4FB22}">
      <dsp:nvSpPr>
        <dsp:cNvPr id="0" name=""/>
        <dsp:cNvSpPr/>
      </dsp:nvSpPr>
      <dsp:spPr>
        <a:xfrm>
          <a:off x="4063170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Allows users to see EDA and model comparison.</a:t>
          </a:r>
        </a:p>
      </dsp:txBody>
      <dsp:txXfrm>
        <a:off x="4119847" y="1502487"/>
        <a:ext cx="2934024" cy="1821731"/>
      </dsp:txXfrm>
    </dsp:sp>
    <dsp:sp modelId="{DE18DA21-009E-4FD0-99A5-0C666F9C897C}">
      <dsp:nvSpPr>
        <dsp:cNvPr id="0" name=""/>
        <dsp:cNvSpPr/>
      </dsp:nvSpPr>
      <dsp:spPr>
        <a:xfrm>
          <a:off x="7449146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4D4990-1FC9-4553-BB9A-082D4D19CD4F}">
      <dsp:nvSpPr>
        <dsp:cNvPr id="0" name=""/>
        <dsp:cNvSpPr/>
      </dsp:nvSpPr>
      <dsp:spPr>
        <a:xfrm>
          <a:off x="7787743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Select a model and upload an image to have it classified.</a:t>
          </a:r>
        </a:p>
      </dsp:txBody>
      <dsp:txXfrm>
        <a:off x="7844420" y="1502487"/>
        <a:ext cx="2934024" cy="1821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A2105-3323-4AC2-817D-7422992457AA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CC381-EC69-4320-9151-EFCF5B7B2578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3D2B9-F0B0-4FFE-B6DA-A07BEAE0CB03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Apply resampling or weighting to all models to combat imbalance and bias.</a:t>
          </a:r>
        </a:p>
      </dsp:txBody>
      <dsp:txXfrm>
        <a:off x="1094526" y="1869"/>
        <a:ext cx="9740595" cy="947641"/>
      </dsp:txXfrm>
    </dsp:sp>
    <dsp:sp modelId="{628797A4-C95B-4E94-BCAB-7F049154D814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60E47-2310-47A4-ABBD-57032F4D3C14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BE7B7-B58B-46EB-8132-0A612A915155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Fine tune all models to improve performance.</a:t>
          </a:r>
        </a:p>
      </dsp:txBody>
      <dsp:txXfrm>
        <a:off x="1094526" y="1186422"/>
        <a:ext cx="9740595" cy="947641"/>
      </dsp:txXfrm>
    </dsp:sp>
    <dsp:sp modelId="{9381A14F-26FF-4476-81E9-424A2FB7B0CC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85C7C-644E-4C51-AFFF-8658B4BEBFEA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AD157-589D-44BA-8CAB-19054613469B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report generation (Grad-CAM) in the Flask app.</a:t>
          </a:r>
        </a:p>
      </dsp:txBody>
      <dsp:txXfrm>
        <a:off x="1094526" y="2370974"/>
        <a:ext cx="9740595" cy="947641"/>
      </dsp:txXfrm>
    </dsp:sp>
    <dsp:sp modelId="{7BD5A448-49EF-4CB2-B82C-7DF8E281DDFC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A03A4-4E8B-451D-BD89-8481CE0114CD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72D43-C046-4D82-8B46-D05B65C800ED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Launch Flask app to be available for use. </a:t>
          </a:r>
        </a:p>
      </dsp:txBody>
      <dsp:txXfrm>
        <a:off x="1094526" y="3555527"/>
        <a:ext cx="9740595" cy="9476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C70A-056A-4C2A-82CD-21E2EAAED625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F1AAD-02AD-47C7-BBFB-19F00E65FA3F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1FE57-5691-44F1-AC71-CB6D0CBFA3DB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Used HAM 10000 Skin Lesion dataset.</a:t>
          </a:r>
        </a:p>
      </dsp:txBody>
      <dsp:txXfrm>
        <a:off x="1094526" y="1869"/>
        <a:ext cx="9740595" cy="947641"/>
      </dsp:txXfrm>
    </dsp:sp>
    <dsp:sp modelId="{3D4AD9D8-5D26-42DD-9129-7FAC46D0FE66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586E7-32D4-4F75-8B90-413D9224FC80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49E61-AD68-4822-8DC4-AD0A6E001A11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Explored dataset, discovering an imbalance.</a:t>
          </a:r>
          <a:endParaRPr lang="en-US" sz="2200" kern="1200"/>
        </a:p>
      </dsp:txBody>
      <dsp:txXfrm>
        <a:off x="1094526" y="1186422"/>
        <a:ext cx="9740595" cy="947641"/>
      </dsp:txXfrm>
    </dsp:sp>
    <dsp:sp modelId="{E77A9AEA-FD1E-4615-B605-09072E075165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3A42C-E385-4DFB-8E3C-3B1C3957D984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DD328-782D-43DA-B728-9171EE818AAF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Compared several ML models performance on the dataset.</a:t>
          </a:r>
          <a:endParaRPr lang="en-US" sz="2200" kern="1200"/>
        </a:p>
      </dsp:txBody>
      <dsp:txXfrm>
        <a:off x="1094526" y="2370974"/>
        <a:ext cx="9740595" cy="947641"/>
      </dsp:txXfrm>
    </dsp:sp>
    <dsp:sp modelId="{130FD814-F324-437C-AD9E-5715FCAE26DB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3DB69-6284-4019-B8B9-3915AEB2D37C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0D58D-8791-4917-9C5D-735CFF7638FB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Produced flask app for easy use of models for lesion classification.</a:t>
          </a:r>
          <a:endParaRPr lang="en-US" sz="2200" kern="1200"/>
        </a:p>
      </dsp:txBody>
      <dsp:txXfrm>
        <a:off x="1094526" y="3555527"/>
        <a:ext cx="9740595" cy="947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EF864B-26AB-4773-B089-6FC4C29A6E87}" type="datetime1">
              <a:rPr lang="en-GB" smtClean="0"/>
              <a:t>29/01/2024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46226-6BFA-494A-B70F-EF778903F26F}" type="datetime1">
              <a:rPr lang="en-GB" smtClean="0"/>
              <a:pPr/>
              <a:t>29/01/2024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65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6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702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9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06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27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5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9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Rotate images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12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68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6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6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n-US" noProof="0"/>
              <a:t>Click icon to add chart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mader/skin-cancer-mnist-ham10000" TargetMode="Externa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Network with solid fill">
            <a:extLst>
              <a:ext uri="{FF2B5EF4-FFF2-40B4-BE49-F238E27FC236}">
                <a16:creationId xmlns:a16="http://schemas.microsoft.com/office/drawing/2014/main" id="{E0CF6465-5C69-0115-C610-B3C54F6CEA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1" r="6891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FE0267C-E185-89D9-4FB5-72AEB6CCF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Skin Cancer Classification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806404-8DC1-F8AD-F91C-7B86BE4C0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38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6871" y="1671924"/>
            <a:ext cx="6478735" cy="4505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47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 and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6871" y="1740777"/>
            <a:ext cx="6478735" cy="436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12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 and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18865" y="1740777"/>
            <a:ext cx="6434746" cy="436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566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13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Localization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3870" y="1686021"/>
            <a:ext cx="7124260" cy="44736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313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6DAF74-D085-7760-A6C7-4B77121FC1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14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F48C-A59B-B7F0-4FA3-F7C0701E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DE16266-033A-07CE-1FFC-240F56779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295245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270904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D05574-6DAB-FB0E-12A0-1B85711419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05DC6-1291-CC4A-0C98-255326BB452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57E242-080A-ED36-73A7-CD75AACE4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Issues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2818000-6D7F-DBF4-0152-31DB75FE0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Lack of diversity in image skin tones </a:t>
            </a:r>
          </a:p>
          <a:p>
            <a:r>
              <a:rPr lang="en-US" dirty="0"/>
              <a:t>No data on prevalence of each skin lesion in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2639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- 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Networks (CNNs) are a class of deep learning models specifically designed for processing and analyzing visual data.</a:t>
            </a:r>
            <a:endParaRPr lang="en-GB" dirty="0"/>
          </a:p>
        </p:txBody>
      </p:sp>
      <p:pic>
        <p:nvPicPr>
          <p:cNvPr id="7" name="Picture 6" descr="A diagram of a pooling procedure&#10;&#10;Description automatically generated with medium confidence">
            <a:extLst>
              <a:ext uri="{FF2B5EF4-FFF2-40B4-BE49-F238E27FC236}">
                <a16:creationId xmlns:a16="http://schemas.microsoft.com/office/drawing/2014/main" id="{9F3AB4A8-37E4-7CFD-B19B-3D0481F0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43288"/>
            <a:ext cx="8096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17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Convolutional Layers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0497CC-1F1F-D323-CA0A-B2BBF60F4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070" y="1671638"/>
            <a:ext cx="7996773" cy="4505325"/>
          </a:xfrm>
        </p:spPr>
      </p:pic>
    </p:spTree>
    <p:extLst>
      <p:ext uri="{BB962C8B-B14F-4D97-AF65-F5344CB8AC3E}">
        <p14:creationId xmlns:p14="http://schemas.microsoft.com/office/powerpoint/2010/main" val="5769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Pooling Layers</a:t>
            </a:r>
            <a:endParaRPr lang="en-GB" dirty="0"/>
          </a:p>
        </p:txBody>
      </p:sp>
      <p:pic>
        <p:nvPicPr>
          <p:cNvPr id="8" name="Content Placeholder 7" descr="A diagram of a pool&#10;&#10;Description automatically generated">
            <a:extLst>
              <a:ext uri="{FF2B5EF4-FFF2-40B4-BE49-F238E27FC236}">
                <a16:creationId xmlns:a16="http://schemas.microsoft.com/office/drawing/2014/main" id="{B710CFF8-D05E-750C-FD03-49C2E5F05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136" y="1671638"/>
            <a:ext cx="5164640" cy="4505325"/>
          </a:xfrm>
        </p:spPr>
      </p:pic>
    </p:spTree>
    <p:extLst>
      <p:ext uri="{BB962C8B-B14F-4D97-AF65-F5344CB8AC3E}">
        <p14:creationId xmlns:p14="http://schemas.microsoft.com/office/powerpoint/2010/main" val="421042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Dropout</a:t>
            </a:r>
            <a:endParaRPr lang="en-GB" dirty="0"/>
          </a:p>
        </p:txBody>
      </p:sp>
      <p:pic>
        <p:nvPicPr>
          <p:cNvPr id="8" name="Content Placeholder 7" descr="A diagram of a neural network&#10;&#10;Description automatically generated">
            <a:extLst>
              <a:ext uri="{FF2B5EF4-FFF2-40B4-BE49-F238E27FC236}">
                <a16:creationId xmlns:a16="http://schemas.microsoft.com/office/drawing/2014/main" id="{1BAB49B9-FD25-8EEE-16EE-DB6071FF6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03" y="1671638"/>
            <a:ext cx="9045306" cy="4505325"/>
          </a:xfrm>
        </p:spPr>
      </p:pic>
    </p:spTree>
    <p:extLst>
      <p:ext uri="{BB962C8B-B14F-4D97-AF65-F5344CB8AC3E}">
        <p14:creationId xmlns:p14="http://schemas.microsoft.com/office/powerpoint/2010/main" val="18562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Overview</a:t>
            </a:r>
            <a:endParaRPr lang="en-GB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Dataset and EDA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Conclusions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DBFAA-65EB-B068-5D1C-83DA8F7949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- 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Networks (CNNs) are a class of deep learning models specifically designed for processing and analyzing visual data.</a:t>
            </a:r>
            <a:endParaRPr lang="en-GB" dirty="0"/>
          </a:p>
        </p:txBody>
      </p:sp>
      <p:pic>
        <p:nvPicPr>
          <p:cNvPr id="7" name="Picture 6" descr="A diagram of a pooling procedure&#10;&#10;Description automatically generated with medium confidence">
            <a:extLst>
              <a:ext uri="{FF2B5EF4-FFF2-40B4-BE49-F238E27FC236}">
                <a16:creationId xmlns:a16="http://schemas.microsoft.com/office/drawing/2014/main" id="{9F3AB4A8-37E4-7CFD-B19B-3D0481F0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43288"/>
            <a:ext cx="8096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E124E0-8468-550B-7959-D06ADAD47C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6AB67-99F5-384B-D9A1-31BBF5A01F5F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321A65-4FD4-7757-E59F-F1D2BB9EA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Demonstration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FF504-CC80-1F10-2186-FD7047167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through VGG </a:t>
            </a:r>
            <a:r>
              <a:rPr lang="en-US" dirty="0" err="1"/>
              <a:t>datagen</a:t>
            </a:r>
            <a:r>
              <a:rPr lang="en-US" dirty="0"/>
              <a:t> code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6497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0047-C6FC-04F4-9709-10E1186D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164AD-87DC-5715-656F-3B9D437D0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1592CD-F0C4-68F1-3E6C-30FC933C61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8E360-7E96-09B9-49B8-6AFBB4676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en-GB" noProof="0" smtClean="0"/>
              <a:t>22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8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Model Summaries</a:t>
            </a:r>
            <a:endParaRPr lang="en-GB" b="0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3034843118"/>
              </p:ext>
            </p:extLst>
          </p:nvPr>
        </p:nvGraphicFramePr>
        <p:xfrm>
          <a:off x="2839591" y="2032986"/>
          <a:ext cx="6512817" cy="41159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</a:tblGrid>
              <a:tr h="624411"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rgbClr val="3F3F3F"/>
                          </a:solidFill>
                        </a:rPr>
                        <a:t>Architecture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Binary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Cancerous vs Non-Cancerous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VGG16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US" sz="1600" b="1" noProof="0" dirty="0" err="1">
                          <a:solidFill>
                            <a:schemeClr val="tx1"/>
                          </a:solidFill>
                        </a:rPr>
                        <a:t>MobileNet</a:t>
                      </a:r>
                      <a:endParaRPr lang="en-US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US" sz="1600" b="1" noProof="0" dirty="0">
                          <a:solidFill>
                            <a:schemeClr val="tx1"/>
                          </a:solidFill>
                        </a:rPr>
                        <a:t>Multi-input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Image, Age, Gender and Localization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421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Binary CNN</a:t>
            </a:r>
            <a:endParaRPr lang="en-GB" dirty="0"/>
          </a:p>
        </p:txBody>
      </p:sp>
      <p:pic>
        <p:nvPicPr>
          <p:cNvPr id="7" name="Content Placeholder 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78A0FCBD-0FBF-E576-A2B5-78646F8E7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353" y="1765232"/>
            <a:ext cx="5250761" cy="4591118"/>
          </a:xfrm>
        </p:spPr>
      </p:pic>
      <p:pic>
        <p:nvPicPr>
          <p:cNvPr id="9" name="Picture 8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907" y="942791"/>
            <a:ext cx="1322531" cy="54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CNN</a:t>
            </a:r>
            <a:endParaRPr lang="en-GB" dirty="0"/>
          </a:p>
        </p:txBody>
      </p:sp>
      <p:pic>
        <p:nvPicPr>
          <p:cNvPr id="9" name="Picture 8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907" y="942791"/>
            <a:ext cx="1322531" cy="541355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</p:spTree>
    <p:extLst>
      <p:ext uri="{BB962C8B-B14F-4D97-AF65-F5344CB8AC3E}">
        <p14:creationId xmlns:p14="http://schemas.microsoft.com/office/powerpoint/2010/main" val="23836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26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Multi-Input*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12155" y="1031584"/>
            <a:ext cx="2185409" cy="532476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19A372-998F-F639-40D8-6D34D00F71A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>
                <a:solidFill>
                  <a:srgbClr val="013657"/>
                </a:solidFill>
              </a:rPr>
              <a:t>* Used Class Weights</a:t>
            </a:r>
          </a:p>
        </p:txBody>
      </p:sp>
    </p:spTree>
    <p:extLst>
      <p:ext uri="{BB962C8B-B14F-4D97-AF65-F5344CB8AC3E}">
        <p14:creationId xmlns:p14="http://schemas.microsoft.com/office/powerpoint/2010/main" val="15659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27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VGG16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44796" y="1700821"/>
            <a:ext cx="5051204" cy="4505325"/>
          </a:xfr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147B2B6-68DE-2814-5A86-C402823D80CF}"/>
              </a:ext>
            </a:extLst>
          </p:cNvPr>
          <p:cNvGrpSpPr/>
          <p:nvPr/>
        </p:nvGrpSpPr>
        <p:grpSpPr>
          <a:xfrm>
            <a:off x="7474806" y="0"/>
            <a:ext cx="3373101" cy="6829145"/>
            <a:chOff x="7474806" y="0"/>
            <a:chExt cx="3373101" cy="6829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2096D8D-7650-B069-7CB1-AC5D0044FD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4849"/>
            <a:stretch/>
          </p:blipFill>
          <p:spPr>
            <a:xfrm>
              <a:off x="7474806" y="593061"/>
              <a:ext cx="1526626" cy="56430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CA4318C-5782-7152-A188-65889693B0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359"/>
            <a:stretch/>
          </p:blipFill>
          <p:spPr>
            <a:xfrm>
              <a:off x="9321281" y="0"/>
              <a:ext cx="1526626" cy="6829145"/>
            </a:xfrm>
            <a:prstGeom prst="rect">
              <a:avLst/>
            </a:prstGeom>
          </p:spPr>
        </p:pic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1EACA0CA-9DD7-192B-0147-A7A7DBF4C4E8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rot="5400000" flipH="1" flipV="1">
              <a:off x="5640129" y="2681879"/>
              <a:ext cx="6152193" cy="956215"/>
            </a:xfrm>
            <a:prstGeom prst="bentConnector3">
              <a:avLst>
                <a:gd name="adj1" fmla="val -3716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DF5BC-AA17-103F-E3A7-C35F7A4EF5BD}"/>
              </a:ext>
            </a:extLst>
          </p:cNvPr>
          <p:cNvCxnSpPr>
            <a:endCxn id="5" idx="0"/>
          </p:cNvCxnSpPr>
          <p:nvPr/>
        </p:nvCxnSpPr>
        <p:spPr>
          <a:xfrm flipV="1">
            <a:off x="9194333" y="0"/>
            <a:ext cx="890261" cy="8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0CA10F-5429-C68A-69A1-FBF45A7789F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en-GB" noProof="0" dirty="0">
                <a:solidFill>
                  <a:srgbClr val="013657"/>
                </a:solidFill>
              </a:rPr>
              <a:t>* Used Class Weights and Fine Tuning in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28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</a:t>
            </a:r>
            <a:r>
              <a:rPr lang="en-US" dirty="0" err="1"/>
              <a:t>MobileNet</a:t>
            </a:r>
            <a:r>
              <a:rPr lang="en-US" dirty="0"/>
              <a:t>*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44796" y="1700821"/>
            <a:ext cx="5051204" cy="4505325"/>
          </a:xfr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08D5F82-714E-01E3-C472-45C761F8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07" y="587828"/>
            <a:ext cx="3335788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29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models looking for?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better understand what the model is looking for I have used the gradient-weighted class activation mapping (Grad-CAM) technique.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Grad-CAM is a visualization technique used to interpret the decisions made by machine learning models. It highlights the regions in an input image that are important for a model's prediction.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is this useful?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Identifies potential issues and biases in the model's learning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Validates whether the model is focusing on relevant features.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74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  <a:endParaRPr lang="en-GB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710" y="1368196"/>
            <a:ext cx="5475290" cy="781188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002060"/>
                </a:solidFill>
              </a:rPr>
              <a:t>Skin Cancer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2290194"/>
            <a:ext cx="5475290" cy="3828031"/>
          </a:xfrm>
        </p:spPr>
        <p:txBody>
          <a:bodyPr rtlCol="0">
            <a:normAutofit fontScale="92500" lnSpcReduction="10000"/>
          </a:bodyPr>
          <a:lstStyle/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Prevalence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Skin cancer is one of the most common types of cancer globally.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Early Detection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Early detection is crucial for successful treatment and improved outcomes.</a:t>
            </a: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Visual Diagnosis:</a:t>
            </a:r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Dermatologists often rely on visual inspection for diagnosis, making it a suitable candidate for image classification.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6713" y="1371006"/>
            <a:ext cx="5475600" cy="781188"/>
          </a:xfrm>
        </p:spPr>
        <p:txBody>
          <a:bodyPr rtlCol="0"/>
          <a:lstStyle/>
          <a:p>
            <a:pPr rtl="0"/>
            <a:r>
              <a:rPr lang="en-US" dirty="0">
                <a:solidFill>
                  <a:srgbClr val="F2F2F2"/>
                </a:solidFill>
              </a:rPr>
              <a:t>Image Classification</a:t>
            </a:r>
            <a:endParaRPr lang="en-GB" dirty="0">
              <a:solidFill>
                <a:srgbClr val="F2F2F2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6713" y="2290194"/>
            <a:ext cx="5475600" cy="3828031"/>
          </a:xfrm>
        </p:spPr>
        <p:txBody>
          <a:bodyPr rtlCol="0">
            <a:normAutofit fontScale="92500" lnSpcReduction="10000"/>
          </a:bodyPr>
          <a:lstStyle/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Overview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i="0" dirty="0">
                <a:solidFill>
                  <a:srgbClr val="F2F2F2"/>
                </a:solidFill>
                <a:effectLst/>
                <a:latin typeface="Söhne"/>
              </a:rPr>
              <a:t>Image classification is a machine learning technique that assigns predefined labels or categories to images.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How</a:t>
            </a:r>
            <a:endParaRPr lang="en-US" sz="2000" dirty="0">
              <a:solidFill>
                <a:srgbClr val="F2F2F2"/>
              </a:solidFill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F2F2F2"/>
                </a:solidFill>
                <a:latin typeface="Söhne"/>
              </a:rPr>
              <a:t>Using deep Neural Networks, can classify skin lesions faster and potentially more accurately than healthcare professionals.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dirty="0">
              <a:solidFill>
                <a:srgbClr val="F2F2F2"/>
              </a:solidFill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Why</a:t>
            </a: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F2F2F2"/>
                </a:solidFill>
                <a:latin typeface="Söhne"/>
              </a:rPr>
              <a:t>This would save time and reduce strain on resources.</a:t>
            </a: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52511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7C5827A-8853-ECFB-E33F-F143C5D93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698" y="2104888"/>
            <a:ext cx="5475290" cy="781188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Input Image</a:t>
            </a:r>
          </a:p>
        </p:txBody>
      </p:sp>
      <p:pic>
        <p:nvPicPr>
          <p:cNvPr id="9" name="Picture 8" descr="A close-up of a black circle&#10;&#10;Description automatically generated">
            <a:extLst>
              <a:ext uri="{FF2B5EF4-FFF2-40B4-BE49-F238E27FC236}">
                <a16:creationId xmlns:a16="http://schemas.microsoft.com/office/drawing/2014/main" id="{50AEA178-2D13-FBDB-78ED-5AA04DF3B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4" r="-2" b="11506"/>
          <a:stretch/>
        </p:blipFill>
        <p:spPr>
          <a:xfrm>
            <a:off x="520698" y="2886076"/>
            <a:ext cx="5475290" cy="323214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5296E-B4EB-41E9-F84A-863D4D00CF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30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416C5-41E1-A334-CDEF-BD5AB617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What are the models looking for?</a:t>
            </a:r>
            <a:endParaRPr lang="en-GB" dirty="0"/>
          </a:p>
        </p:txBody>
      </p:sp>
      <p:pic>
        <p:nvPicPr>
          <p:cNvPr id="13" name="Content Placeholder 12" descr="A rainbow colored background with a chart&#10;&#10;Description automatically generated with medium confidence">
            <a:extLst>
              <a:ext uri="{FF2B5EF4-FFF2-40B4-BE49-F238E27FC236}">
                <a16:creationId xmlns:a16="http://schemas.microsoft.com/office/drawing/2014/main" id="{F748F182-FDA6-EEB7-3AA5-0A3ECC58E3B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282655" y="2343759"/>
            <a:ext cx="5570815" cy="4305213"/>
          </a:xfr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6C783C9-65AA-E4C8-8F25-09D426FE2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62" y="2104888"/>
            <a:ext cx="5475600" cy="781188"/>
          </a:xfrm>
        </p:spPr>
        <p:txBody>
          <a:bodyPr anchor="b">
            <a:normAutofit/>
          </a:bodyPr>
          <a:lstStyle/>
          <a:p>
            <a:r>
              <a:rPr lang="en-US" dirty="0"/>
              <a:t>Model Activation (VGG)</a:t>
            </a:r>
          </a:p>
        </p:txBody>
      </p:sp>
    </p:spTree>
    <p:extLst>
      <p:ext uri="{BB962C8B-B14F-4D97-AF65-F5344CB8AC3E}">
        <p14:creationId xmlns:p14="http://schemas.microsoft.com/office/powerpoint/2010/main" val="119539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6C701-EABF-6BB2-39F0-0FD7225C1F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31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47BDA7-940C-6D7B-8505-C4A786DB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Web App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EAF4D2F-0A7E-F6D4-6663-87DBAC8E00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382310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727695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Smartphone with chart graphic">
            <a:extLst>
              <a:ext uri="{FF2B5EF4-FFF2-40B4-BE49-F238E27FC236}">
                <a16:creationId xmlns:a16="http://schemas.microsoft.com/office/drawing/2014/main" id="{7C6A40DC-9777-6F98-8752-ACB44F68C8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080" r="14080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7EABD6-B0AF-C8FB-59B2-4FF48F375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64368-7346-6F11-B330-A45D9383E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56948-1E44-A703-3E87-5ED754C06A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en-GB" noProof="0" smtClean="0"/>
              <a:t>32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975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15EAD-54DF-C9CA-E445-71417181C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33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CC4C71-E37F-7FAF-A810-8C15E8B1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Future Work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47E34EC-65A2-4E6F-5E87-845178B0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9364658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9474832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15EAD-54DF-C9CA-E445-71417181C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34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CC4C71-E37F-7FAF-A810-8C15E8B1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Conclusions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2D6B483-17B0-8ECE-86A2-98C43B16A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739257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1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xagon 18" descr="Solid dark-colou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466" y="2519878"/>
            <a:ext cx="4853573" cy="1616252"/>
          </a:xfrm>
        </p:spPr>
        <p:txBody>
          <a:bodyPr rtlCol="0" anchor="ctr"/>
          <a:lstStyle/>
          <a:p>
            <a:pPr rtl="0"/>
            <a:r>
              <a:rPr lang="en-GB" dirty="0"/>
              <a:t>Any questions?</a:t>
            </a:r>
            <a:endParaRPr lang="en-GB" b="0" dirty="0"/>
          </a:p>
        </p:txBody>
      </p:sp>
      <p:pic>
        <p:nvPicPr>
          <p:cNvPr id="5" name="Graphic 4" descr="Network outline">
            <a:extLst>
              <a:ext uri="{FF2B5EF4-FFF2-40B4-BE49-F238E27FC236}">
                <a16:creationId xmlns:a16="http://schemas.microsoft.com/office/drawing/2014/main" id="{FFCF1183-7BCF-10D7-65ED-37C102E79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001" y="2294805"/>
            <a:ext cx="2066399" cy="206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  <a:endParaRPr lang="en-GB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710" y="1368196"/>
            <a:ext cx="5475290" cy="781188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F2F2F2"/>
                </a:solidFill>
              </a:rPr>
              <a:t>Skin Cancer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2290194"/>
            <a:ext cx="5475290" cy="3828031"/>
          </a:xfrm>
        </p:spPr>
        <p:txBody>
          <a:bodyPr rtlCol="0">
            <a:normAutofit fontScale="92500" lnSpcReduction="10000"/>
          </a:bodyPr>
          <a:lstStyle/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Prevalence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Skin cancer is one of the most common types of cancer globally.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b="0" i="0" dirty="0">
              <a:solidFill>
                <a:srgbClr val="F2F2F2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Early Detection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Early detection is crucial for successful treatment and improved outcomes.</a:t>
            </a: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F2F2F2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Visual Diagnosis:</a:t>
            </a:r>
            <a:endParaRPr lang="en-US" sz="2000" b="0" i="0" dirty="0">
              <a:solidFill>
                <a:srgbClr val="F2F2F2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Dermatologists often rely on visual inspection for diagnosis, making it a suitable candidate for image classification.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6713" y="1371006"/>
            <a:ext cx="5475600" cy="781188"/>
          </a:xfrm>
        </p:spPr>
        <p:txBody>
          <a:bodyPr rtlCol="0"/>
          <a:lstStyle/>
          <a:p>
            <a:pPr rtl="0"/>
            <a:r>
              <a:rPr lang="en-US" dirty="0">
                <a:solidFill>
                  <a:srgbClr val="002060"/>
                </a:solidFill>
              </a:rPr>
              <a:t>Image Classification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6713" y="2290194"/>
            <a:ext cx="5475600" cy="3828031"/>
          </a:xfrm>
        </p:spPr>
        <p:txBody>
          <a:bodyPr rtlCol="0">
            <a:normAutofit fontScale="92500" lnSpcReduction="10000"/>
          </a:bodyPr>
          <a:lstStyle/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Overview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i="0" dirty="0">
                <a:solidFill>
                  <a:srgbClr val="002060"/>
                </a:solidFill>
                <a:effectLst/>
                <a:latin typeface="Söhne"/>
              </a:rPr>
              <a:t>Image classification is a machine learning technique that assigns predefined labels or categories to images.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How</a:t>
            </a:r>
            <a:endParaRPr lang="en-US" sz="2000" dirty="0">
              <a:solidFill>
                <a:srgbClr val="002060"/>
              </a:solidFill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002060"/>
                </a:solidFill>
                <a:latin typeface="Söhne"/>
              </a:rPr>
              <a:t>Using deep Neural Networks, can classify skin lesions faster and potentially more accurately than healthcare professionals.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dirty="0">
              <a:solidFill>
                <a:srgbClr val="002060"/>
              </a:solidFill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Why</a:t>
            </a: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002060"/>
                </a:solidFill>
                <a:latin typeface="Söhne"/>
              </a:rPr>
              <a:t>This would save time and reduce strain on resources.</a:t>
            </a: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651CC5-1632-CA6E-051E-4B17166E9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" name="Content Placeholder 10" descr="A close-up of a skin rash&#10;&#10;Description automatically generated">
            <a:extLst>
              <a:ext uri="{FF2B5EF4-FFF2-40B4-BE49-F238E27FC236}">
                <a16:creationId xmlns:a16="http://schemas.microsoft.com/office/drawing/2014/main" id="{273131CC-65AE-3D64-83AE-FDE529E31A1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32650" y="2886075"/>
            <a:ext cx="4851387" cy="32321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12C1-F27D-0C31-AEA4-591E593C43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Content Placeholder 12" descr="A close-up of a skin with a few brown spots&#10;&#10;Description automatically generated">
            <a:extLst>
              <a:ext uri="{FF2B5EF4-FFF2-40B4-BE49-F238E27FC236}">
                <a16:creationId xmlns:a16="http://schemas.microsoft.com/office/drawing/2014/main" id="{7F54444E-6843-BC79-DA6F-FB36969E768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529397" y="2886075"/>
            <a:ext cx="4645005" cy="32321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EF40A4-E484-4038-B727-BEFAC223B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B36D35-C028-1C0C-A9B6-FEDA6D0927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E22AA04-F675-E261-F364-D55C48F5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071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651CC5-1632-CA6E-051E-4B17166E9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Mole</a:t>
            </a:r>
            <a:endParaRPr lang="en-GB" dirty="0"/>
          </a:p>
        </p:txBody>
      </p:sp>
      <p:pic>
        <p:nvPicPr>
          <p:cNvPr id="11" name="Content Placeholder 10" descr="A close-up of a skin rash&#10;&#10;Description automatically generated">
            <a:extLst>
              <a:ext uri="{FF2B5EF4-FFF2-40B4-BE49-F238E27FC236}">
                <a16:creationId xmlns:a16="http://schemas.microsoft.com/office/drawing/2014/main" id="{273131CC-65AE-3D64-83AE-FDE529E31A1D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>
            <a:fillRect/>
          </a:stretch>
        </p:blipFill>
        <p:spPr>
          <a:xfrm>
            <a:off x="832650" y="2886075"/>
            <a:ext cx="4851387" cy="323215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F12C1-F27D-0C31-AEA4-591E593C430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en-US" dirty="0"/>
              <a:t>Melanoma</a:t>
            </a:r>
            <a:endParaRPr lang="en-GB" dirty="0"/>
          </a:p>
        </p:txBody>
      </p:sp>
      <p:pic>
        <p:nvPicPr>
          <p:cNvPr id="13" name="Content Placeholder 12" descr="A close-up of a skin with a few brown spots&#10;&#10;Description automatically generated">
            <a:extLst>
              <a:ext uri="{FF2B5EF4-FFF2-40B4-BE49-F238E27FC236}">
                <a16:creationId xmlns:a16="http://schemas.microsoft.com/office/drawing/2014/main" id="{7F54444E-6843-BC79-DA6F-FB36969E7681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529397" y="2886075"/>
            <a:ext cx="4645005" cy="323215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EF40A4-E484-4038-B727-BEFAC223BC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B36D35-C028-1C0C-A9B6-FEDA6D092704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E22AA04-F675-E261-F364-D55C48F5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130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0574C9-86EA-D3B0-F47C-1F79523E69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7</a:t>
            </a:fld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C8C161E-BB79-742B-6438-DE85BFF6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Technologies Used</a:t>
            </a:r>
            <a:endParaRPr lang="en-GB" dirty="0"/>
          </a:p>
        </p:txBody>
      </p:sp>
      <p:sp>
        <p:nvSpPr>
          <p:cNvPr id="1035" name="Text Placeholder 4">
            <a:extLst>
              <a:ext uri="{FF2B5EF4-FFF2-40B4-BE49-F238E27FC236}">
                <a16:creationId xmlns:a16="http://schemas.microsoft.com/office/drawing/2014/main" id="{9FA74B96-FEF7-2C5C-2854-38B570802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</p:spPr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1037" name="Text Placeholder 5">
            <a:extLst>
              <a:ext uri="{FF2B5EF4-FFF2-40B4-BE49-F238E27FC236}">
                <a16:creationId xmlns:a16="http://schemas.microsoft.com/office/drawing/2014/main" id="{4C834220-61A4-1FEF-3695-75920E372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Web App</a:t>
            </a:r>
          </a:p>
        </p:txBody>
      </p:sp>
      <p:pic>
        <p:nvPicPr>
          <p:cNvPr id="1026" name="Picture 2" descr="Flask Logo PNG Transparent &amp; SVG Vector - Freebie Supply">
            <a:extLst>
              <a:ext uri="{FF2B5EF4-FFF2-40B4-BE49-F238E27FC236}">
                <a16:creationId xmlns:a16="http://schemas.microsoft.com/office/drawing/2014/main" id="{C4E4594B-292B-ED32-7794-1A5181DBB39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1410" y="2505075"/>
            <a:ext cx="2864767" cy="36845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2596D1-8EE0-705E-58FE-55E7AD3A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008" y="2505075"/>
            <a:ext cx="3445089" cy="368458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53125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DCD81C-9D0A-DFF8-D590-1EB80443D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8</a:t>
            </a:fld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D5927B-0EB7-DBD7-33C1-8AE17E33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9506166" cy="1147969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 - Skin Cancer MNIST: HAM10000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66BAA3-F457-3494-F5BD-FE39D8B9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462199"/>
            <a:ext cx="10835122" cy="4505039"/>
          </a:xfrm>
        </p:spPr>
        <p:txBody>
          <a:bodyPr/>
          <a:lstStyle/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HAM10000 ("Human Against Machine with 10000 training images") dataset. Publicly available and not identifiable. Available from: 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  <a:hlinkClick r:id="rId2"/>
              </a:rPr>
              <a:t>https://www.kaggle.com/datasets/kmader/skin-cancer-mnist-ham10000</a:t>
            </a: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Contains labelled images of the 7 most important diagnostic categories of skin lesions: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Actinic keratoses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1" dirty="0">
                <a:solidFill>
                  <a:srgbClr val="3C4043"/>
                </a:solidFill>
                <a:latin typeface="Inter"/>
              </a:rPr>
              <a:t>B</a:t>
            </a:r>
            <a:r>
              <a:rPr lang="en-US" sz="2000" b="1" i="0" dirty="0">
                <a:solidFill>
                  <a:srgbClr val="3C4043"/>
                </a:solidFill>
                <a:effectLst/>
                <a:latin typeface="Inter"/>
              </a:rPr>
              <a:t>asal cell carcinoma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B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enign keratosis-like lesions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D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ermatofibroma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3C4043"/>
                </a:solidFill>
                <a:effectLst/>
                <a:latin typeface="Inter"/>
              </a:rPr>
              <a:t>Melanoma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M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elanocytic nevi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 Vascular lesions </a:t>
            </a:r>
          </a:p>
          <a:p>
            <a:pPr marL="457200" indent="-457200" algn="l" fontAlgn="base">
              <a:buFont typeface="+mj-lt"/>
              <a:buAutoNum type="arabicPeriod"/>
            </a:pP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Also contains the patients age, gender and the localization of the lesion.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79662901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77"/>
          <a:stretch/>
        </p:blipFill>
        <p:spPr>
          <a:xfrm>
            <a:off x="3233807" y="1604154"/>
            <a:ext cx="5724385" cy="4505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84_TF00951641.potx" id="{59A39D6A-EA01-488E-BF5C-D5F727315DB1}" vid="{1684A1BB-EB88-4E5E-977C-5FA17DF740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3589</TotalTime>
  <Words>799</Words>
  <Application>Microsoft Office PowerPoint</Application>
  <PresentationFormat>Widescreen</PresentationFormat>
  <Paragraphs>189</Paragraphs>
  <Slides>35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Arial Black</vt:lpstr>
      <vt:lpstr>Calibri</vt:lpstr>
      <vt:lpstr>Inter</vt:lpstr>
      <vt:lpstr>Söhne</vt:lpstr>
      <vt:lpstr>Times New Roman</vt:lpstr>
      <vt:lpstr>Office Theme</vt:lpstr>
      <vt:lpstr>Skin Cancer Classification</vt:lpstr>
      <vt:lpstr>Overview</vt:lpstr>
      <vt:lpstr>Introduction</vt:lpstr>
      <vt:lpstr>Introduction</vt:lpstr>
      <vt:lpstr>Introduction</vt:lpstr>
      <vt:lpstr>Introduction</vt:lpstr>
      <vt:lpstr>Technologies Used</vt:lpstr>
      <vt:lpstr>Dataset - Skin Cancer MNIST: HAM10000</vt:lpstr>
      <vt:lpstr>EDA – Lesion type</vt:lpstr>
      <vt:lpstr>EDA – Age</vt:lpstr>
      <vt:lpstr>EDA – Age and lesion type</vt:lpstr>
      <vt:lpstr>EDA – Age and lesion type</vt:lpstr>
      <vt:lpstr>EDA – Localization</vt:lpstr>
      <vt:lpstr>Data Preprocessing</vt:lpstr>
      <vt:lpstr>Data Issues</vt:lpstr>
      <vt:lpstr>ML Models - Overview</vt:lpstr>
      <vt:lpstr>ML Models – Convolutional Layers</vt:lpstr>
      <vt:lpstr>ML Models – Pooling Layers</vt:lpstr>
      <vt:lpstr>ML Models – Dropout</vt:lpstr>
      <vt:lpstr>ML Models - Overview</vt:lpstr>
      <vt:lpstr>Code Demonstration</vt:lpstr>
      <vt:lpstr>Model Performance</vt:lpstr>
      <vt:lpstr>Model Summaries</vt:lpstr>
      <vt:lpstr>ML Models – Binary CNN</vt:lpstr>
      <vt:lpstr>ML Models – CNN</vt:lpstr>
      <vt:lpstr>ML Models – Multi-Input*</vt:lpstr>
      <vt:lpstr>ML Models – VGG16</vt:lpstr>
      <vt:lpstr>ML Models – MobileNet*</vt:lpstr>
      <vt:lpstr>What are the models looking for?</vt:lpstr>
      <vt:lpstr>What are the models looking for?</vt:lpstr>
      <vt:lpstr>Web App</vt:lpstr>
      <vt:lpstr>Web App</vt:lpstr>
      <vt:lpstr>Future Work</vt:lpstr>
      <vt:lpstr>Conclusions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Classification</dc:title>
  <dc:creator>Max Collins</dc:creator>
  <cp:lastModifiedBy>Max Collins</cp:lastModifiedBy>
  <cp:revision>25</cp:revision>
  <dcterms:created xsi:type="dcterms:W3CDTF">2023-11-27T10:15:32Z</dcterms:created>
  <dcterms:modified xsi:type="dcterms:W3CDTF">2024-01-29T15:02:35Z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